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E4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iser for the Storm Series"/>
          <p:cNvSpPr txBox="1"/>
          <p:nvPr>
            <p:ph type="ctrTitle"/>
          </p:nvPr>
        </p:nvSpPr>
        <p:spPr>
          <a:xfrm>
            <a:off x="1037480" y="938657"/>
            <a:ext cx="21945601" cy="4267201"/>
          </a:xfrm>
          <a:prstGeom prst="rect">
            <a:avLst/>
          </a:prstGeom>
        </p:spPr>
        <p:txBody>
          <a:bodyPr/>
          <a:lstStyle/>
          <a:p>
            <a:pPr/>
            <a:r>
              <a:t>Wiser for the Storm Series </a:t>
            </a:r>
          </a:p>
        </p:txBody>
      </p:sp>
      <p:sp>
        <p:nvSpPr>
          <p:cNvPr id="152" name="Presents:…"/>
          <p:cNvSpPr txBox="1"/>
          <p:nvPr>
            <p:ph type="subTitle" sz="half" idx="1"/>
          </p:nvPr>
        </p:nvSpPr>
        <p:spPr>
          <a:xfrm>
            <a:off x="1037480" y="5379384"/>
            <a:ext cx="21945601" cy="5036956"/>
          </a:xfrm>
          <a:prstGeom prst="rect">
            <a:avLst/>
          </a:prstGeom>
        </p:spPr>
        <p:txBody>
          <a:bodyPr/>
          <a:lstStyle/>
          <a:p>
            <a:pPr>
              <a:defRPr spc="-82" sz="8200"/>
            </a:pPr>
            <a:r>
              <a:t>Presents:</a:t>
            </a:r>
          </a:p>
          <a:p>
            <a:pPr>
              <a:defRPr spc="-84" sz="8400"/>
            </a:pPr>
            <a:r>
              <a:rPr spc="-122" sz="12200"/>
              <a:t>Greatly Beloved:</a:t>
            </a:r>
            <a:r>
              <a:t> </a:t>
            </a:r>
          </a:p>
          <a:p>
            <a:pPr>
              <a:defRPr spc="-82" sz="8200"/>
            </a:pPr>
            <a:r>
              <a:t>A Miracle From God’s Word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5813.jpeg" descr="IMG_581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515" r="0" b="177"/>
          <a:stretch>
            <a:fillRect/>
          </a:stretch>
        </p:blipFill>
        <p:spPr>
          <a:xfrm>
            <a:off x="22508" y="0"/>
            <a:ext cx="10831184" cy="13716000"/>
          </a:xfrm>
          <a:prstGeom prst="rect">
            <a:avLst/>
          </a:prstGeom>
        </p:spPr>
      </p:pic>
      <p:sp>
        <p:nvSpPr>
          <p:cNvPr id="180" name="I went to science class and got my test back.  I got an A+!!!  I was happy for a few minutes.  Maybe I am not stupid."/>
          <p:cNvSpPr txBox="1"/>
          <p:nvPr>
            <p:ph type="title"/>
          </p:nvPr>
        </p:nvSpPr>
        <p:spPr>
          <a:xfrm>
            <a:off x="13367204" y="60347"/>
            <a:ext cx="8767220" cy="12595676"/>
          </a:xfrm>
          <a:prstGeom prst="rect">
            <a:avLst/>
          </a:prstGeom>
        </p:spPr>
        <p:txBody>
          <a:bodyPr/>
          <a:lstStyle>
            <a:lvl1pPr defTabSz="1828800">
              <a:defRPr spc="-96" sz="9600">
                <a:solidFill>
                  <a:srgbClr val="000000"/>
                </a:solidFill>
              </a:defRPr>
            </a:lvl1pPr>
          </a:lstStyle>
          <a:p>
            <a:pPr/>
            <a:r>
              <a:t>I went to science class and got my test back.  I got an A+!!!  I was happy for a few minutes.  Maybe I am not stupid.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5814.jpeg" descr="IMG_581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760" t="7980" r="0" b="2019"/>
          <a:stretch>
            <a:fillRect/>
          </a:stretch>
        </p:blipFill>
        <p:spPr>
          <a:xfrm>
            <a:off x="-30287" y="0"/>
            <a:ext cx="11631687" cy="13716000"/>
          </a:xfrm>
          <a:prstGeom prst="rect">
            <a:avLst/>
          </a:prstGeom>
        </p:spPr>
      </p:pic>
      <p:sp>
        <p:nvSpPr>
          <p:cNvPr id="183" name="It was an ok day at school, but as usual, I still had to take the bus home at the end.  I went home on the late bus because I did not want to go home at all."/>
          <p:cNvSpPr txBox="1"/>
          <p:nvPr>
            <p:ph type="title"/>
          </p:nvPr>
        </p:nvSpPr>
        <p:spPr>
          <a:xfrm>
            <a:off x="12743230" y="317783"/>
            <a:ext cx="10694150" cy="13506564"/>
          </a:xfrm>
          <a:prstGeom prst="rect">
            <a:avLst/>
          </a:prstGeom>
        </p:spPr>
        <p:txBody>
          <a:bodyPr anchor="ctr"/>
          <a:lstStyle>
            <a:lvl1pPr defTabSz="1780032">
              <a:defRPr spc="-93" sz="9344">
                <a:solidFill>
                  <a:srgbClr val="000000"/>
                </a:solidFill>
              </a:defRPr>
            </a:lvl1pPr>
          </a:lstStyle>
          <a:p>
            <a:pPr/>
            <a:r>
              <a:t>It was an ok day at school, but as usual, I still had to take the bus home at the end.  I went home on the late bus because I did not want to go home at all.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5815.jpeg" descr="IMG_581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4195"/>
          <a:stretch>
            <a:fillRect/>
          </a:stretch>
        </p:blipFill>
        <p:spPr>
          <a:xfrm>
            <a:off x="1054110" y="1177385"/>
            <a:ext cx="10287001" cy="13140556"/>
          </a:xfrm>
          <a:prstGeom prst="rect">
            <a:avLst/>
          </a:prstGeom>
        </p:spPr>
      </p:pic>
      <p:sp>
        <p:nvSpPr>
          <p:cNvPr id="186" name="My problem was ups and downs so bad I wanted to die."/>
          <p:cNvSpPr txBox="1"/>
          <p:nvPr>
            <p:ph type="title"/>
          </p:nvPr>
        </p:nvSpPr>
        <p:spPr>
          <a:xfrm>
            <a:off x="1612925" y="-393951"/>
            <a:ext cx="21945601" cy="4267201"/>
          </a:xfrm>
          <a:prstGeom prst="rect">
            <a:avLst/>
          </a:prstGeom>
        </p:spPr>
        <p:txBody>
          <a:bodyPr/>
          <a:lstStyle>
            <a:lvl1pPr defTabSz="2292095">
              <a:defRPr spc="-120" sz="12032">
                <a:solidFill>
                  <a:srgbClr val="000000"/>
                </a:solidFill>
              </a:defRPr>
            </a:lvl1pPr>
          </a:lstStyle>
          <a:p>
            <a:pPr/>
            <a:r>
              <a:t>My problem was ups and downs so bad I wanted to die.</a:t>
            </a:r>
          </a:p>
        </p:txBody>
      </p:sp>
      <p:sp>
        <p:nvSpPr>
          <p:cNvPr id="187" name="Later I learned I had this problem because I was seeing myself through the eyes of other people, like my mother, my teachers, and my friends.  When they were unhappy with me, I would crash."/>
          <p:cNvSpPr txBox="1"/>
          <p:nvPr>
            <p:ph type="body" sz="half" idx="1"/>
          </p:nvPr>
        </p:nvSpPr>
        <p:spPr>
          <a:xfrm>
            <a:off x="11940637" y="3919671"/>
            <a:ext cx="12409293" cy="9653218"/>
          </a:xfrm>
          <a:prstGeom prst="rect">
            <a:avLst/>
          </a:prstGeom>
        </p:spPr>
        <p:txBody>
          <a:bodyPr anchor="ctr"/>
          <a:lstStyle>
            <a:lvl1pPr defTabSz="817244">
              <a:defRPr spc="-70" sz="7029">
                <a:solidFill>
                  <a:srgbClr val="000000"/>
                </a:solidFill>
              </a:defRPr>
            </a:lvl1pPr>
          </a:lstStyle>
          <a:p>
            <a:pPr/>
            <a:r>
              <a:t>Later I learned I had this problem because I was seeing myself through the eyes of other people, like my mother, my teachers, and my friends.  When they were unhappy with me, I would crash.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5817.jpeg" descr="IMG_581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44259"/>
          <a:stretch>
            <a:fillRect/>
          </a:stretch>
        </p:blipFill>
        <p:spPr>
          <a:xfrm>
            <a:off x="3797274" y="1823297"/>
            <a:ext cx="16002001" cy="11892703"/>
          </a:xfrm>
          <a:prstGeom prst="rect">
            <a:avLst/>
          </a:prstGeom>
        </p:spPr>
      </p:pic>
      <p:sp>
        <p:nvSpPr>
          <p:cNvPr id="190" name="I was about 22 years old when I read the whole Bible.  I read this in Daniel 9:23…"/>
          <p:cNvSpPr txBox="1"/>
          <p:nvPr>
            <p:ph type="title"/>
          </p:nvPr>
        </p:nvSpPr>
        <p:spPr>
          <a:xfrm>
            <a:off x="492323" y="75490"/>
            <a:ext cx="23732506" cy="8507318"/>
          </a:xfrm>
          <a:prstGeom prst="rect">
            <a:avLst/>
          </a:prstGeom>
        </p:spPr>
        <p:txBody>
          <a:bodyPr anchor="ctr"/>
          <a:lstStyle/>
          <a:p>
            <a:pPr defTabSz="1414272">
              <a:defRPr spc="-74" sz="7424">
                <a:solidFill>
                  <a:srgbClr val="000000"/>
                </a:solidFill>
              </a:defRPr>
            </a:pPr>
            <a:r>
              <a:t>I was about 22 years old when I read the whole Bible.  I read this in Daniel 9:23</a:t>
            </a:r>
          </a:p>
          <a:p>
            <a:pPr defTabSz="1414272">
              <a:defRPr spc="-74" sz="7424">
                <a:solidFill>
                  <a:srgbClr val="000000"/>
                </a:solidFill>
              </a:defRPr>
            </a:pPr>
            <a:r>
              <a:t>“…for you are greatly beloved.”</a:t>
            </a:r>
          </a:p>
          <a:p>
            <a:pPr defTabSz="1414272">
              <a:defRPr spc="-74" sz="7424">
                <a:solidFill>
                  <a:srgbClr val="000000"/>
                </a:solidFill>
              </a:defRPr>
            </a:pPr>
            <a:r>
              <a:t>It was then that I realized that God loves me!!!!! I decided to see myself through God’s eyes instead of anyone else’s eyes.  This is the key.  This is what healed my sadness and my ups and downs.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5818.jpeg" descr="IMG_581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4825" r="0" b="24825"/>
          <a:stretch>
            <a:fillRect/>
          </a:stretch>
        </p:blipFill>
        <p:spPr>
          <a:xfrm>
            <a:off x="1976437" y="0"/>
            <a:ext cx="20431126" cy="13716000"/>
          </a:xfrm>
          <a:prstGeom prst="rect">
            <a:avLst/>
          </a:prstGeom>
        </p:spPr>
      </p:pic>
      <p:sp>
        <p:nvSpPr>
          <p:cNvPr id="193" name="So now no matter what life did to me, my view of myself stayed the same. That’s because God loves me with an everlasting love, and He does not change."/>
          <p:cNvSpPr txBox="1"/>
          <p:nvPr>
            <p:ph type="title"/>
          </p:nvPr>
        </p:nvSpPr>
        <p:spPr>
          <a:xfrm>
            <a:off x="1219200" y="7934848"/>
            <a:ext cx="21945600" cy="4267201"/>
          </a:xfrm>
          <a:prstGeom prst="rect">
            <a:avLst/>
          </a:prstGeom>
        </p:spPr>
        <p:txBody>
          <a:bodyPr/>
          <a:lstStyle>
            <a:lvl1pPr defTabSz="1438655">
              <a:defRPr spc="-75" sz="7551">
                <a:solidFill>
                  <a:srgbClr val="000000"/>
                </a:solidFill>
              </a:defRPr>
            </a:lvl1pPr>
          </a:lstStyle>
          <a:p>
            <a:pPr/>
            <a:r>
              <a:t>So now no matter what life did to me, my view of myself stayed the same. That’s because God loves me with an everlasting love, and He does not change.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5819.jpeg" descr="IMG_581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167" r="0" b="4095"/>
          <a:stretch>
            <a:fillRect/>
          </a:stretch>
        </p:blipFill>
        <p:spPr>
          <a:xfrm>
            <a:off x="856873" y="0"/>
            <a:ext cx="10858501" cy="13716000"/>
          </a:xfrm>
          <a:prstGeom prst="rect">
            <a:avLst/>
          </a:prstGeom>
        </p:spPr>
      </p:pic>
      <p:sp>
        <p:nvSpPr>
          <p:cNvPr id="196" name="That is God’s grace, God’s love, God’s mercy.  His love is unconditional.  There  are no mistakes I can make that would change how He feels about me."/>
          <p:cNvSpPr txBox="1"/>
          <p:nvPr>
            <p:ph type="title"/>
          </p:nvPr>
        </p:nvSpPr>
        <p:spPr>
          <a:xfrm>
            <a:off x="12622083" y="256309"/>
            <a:ext cx="10597607" cy="13203382"/>
          </a:xfrm>
          <a:prstGeom prst="rect">
            <a:avLst/>
          </a:prstGeom>
        </p:spPr>
        <p:txBody>
          <a:bodyPr anchor="ctr"/>
          <a:lstStyle>
            <a:lvl1pPr defTabSz="1731263">
              <a:defRPr spc="-90" sz="9088">
                <a:solidFill>
                  <a:srgbClr val="000000"/>
                </a:solidFill>
              </a:defRPr>
            </a:lvl1pPr>
          </a:lstStyle>
          <a:p>
            <a:pPr/>
            <a:r>
              <a:t>That is God’s grace, God’s love, God’s mercy.  His love is unconditional.  There  are no mistakes I can make that would change how He feels about me.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5820.jpeg" descr="IMG_582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931" t="17098" r="0" b="14654"/>
          <a:stretch>
            <a:fillRect/>
          </a:stretch>
        </p:blipFill>
        <p:spPr>
          <a:xfrm>
            <a:off x="0" y="0"/>
            <a:ext cx="14665602" cy="13716000"/>
          </a:xfrm>
          <a:prstGeom prst="rect">
            <a:avLst/>
          </a:prstGeom>
        </p:spPr>
      </p:pic>
      <p:sp>
        <p:nvSpPr>
          <p:cNvPr id="199" name="So now life brings me storms and disappointments, but I am able to weather them!…"/>
          <p:cNvSpPr txBox="1"/>
          <p:nvPr>
            <p:ph type="title"/>
          </p:nvPr>
        </p:nvSpPr>
        <p:spPr>
          <a:xfrm>
            <a:off x="15817313" y="484359"/>
            <a:ext cx="7347487" cy="12156845"/>
          </a:xfrm>
          <a:prstGeom prst="rect">
            <a:avLst/>
          </a:prstGeom>
        </p:spPr>
        <p:txBody>
          <a:bodyPr/>
          <a:lstStyle/>
          <a:p>
            <a:pPr defTabSz="1609344">
              <a:defRPr spc="-84" sz="8448">
                <a:solidFill>
                  <a:srgbClr val="000000"/>
                </a:solidFill>
              </a:defRPr>
            </a:pPr>
            <a:r>
              <a:t>So now life brings me storms and disappointments, but I am able to weather them!</a:t>
            </a:r>
          </a:p>
          <a:p>
            <a:pPr defTabSz="1609344">
              <a:defRPr spc="-84" sz="8448">
                <a:solidFill>
                  <a:srgbClr val="000000"/>
                </a:solidFill>
              </a:defRPr>
            </a:pPr>
            <a:r>
              <a:t>“You can’t be on OUR team!”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5821.jpeg" descr="IMG_582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8906" r="0" b="28906"/>
          <a:stretch>
            <a:fillRect/>
          </a:stretch>
        </p:blipFill>
        <p:spPr>
          <a:xfrm>
            <a:off x="0" y="1825823"/>
            <a:ext cx="24384000" cy="13716001"/>
          </a:xfrm>
          <a:prstGeom prst="rect">
            <a:avLst/>
          </a:prstGeom>
        </p:spPr>
      </p:pic>
      <p:sp>
        <p:nvSpPr>
          <p:cNvPr id="202" name="I am greatly beloved.…"/>
          <p:cNvSpPr txBox="1"/>
          <p:nvPr>
            <p:ph type="title"/>
          </p:nvPr>
        </p:nvSpPr>
        <p:spPr>
          <a:xfrm>
            <a:off x="1000662" y="149961"/>
            <a:ext cx="22808513" cy="4366688"/>
          </a:xfrm>
          <a:prstGeom prst="rect">
            <a:avLst/>
          </a:prstGeom>
        </p:spPr>
        <p:txBody>
          <a:bodyPr/>
          <a:lstStyle/>
          <a:p>
            <a:pPr defTabSz="1609344">
              <a:defRPr spc="-84" sz="8448">
                <a:solidFill>
                  <a:srgbClr val="000000"/>
                </a:solidFill>
              </a:defRPr>
            </a:pPr>
            <a:r>
              <a:t>I am greatly beloved. </a:t>
            </a:r>
          </a:p>
          <a:p>
            <a:pPr defTabSz="1609344">
              <a:defRPr spc="-84" sz="8448">
                <a:solidFill>
                  <a:srgbClr val="000000"/>
                </a:solidFill>
              </a:defRPr>
            </a:pPr>
            <a:r>
              <a:t>God loves me.</a:t>
            </a:r>
          </a:p>
          <a:p>
            <a:pPr defTabSz="1609344">
              <a:defRPr spc="-84" sz="8448">
                <a:solidFill>
                  <a:srgbClr val="000000"/>
                </a:solidFill>
              </a:defRPr>
            </a:pPr>
            <a:r>
              <a:t>I will be on whatever team the teacher places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5822.jpeg" descr="IMG_582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2280" r="5237" b="8154"/>
          <a:stretch>
            <a:fillRect/>
          </a:stretch>
        </p:blipFill>
        <p:spPr>
          <a:xfrm>
            <a:off x="10643521" y="0"/>
            <a:ext cx="14013058" cy="13716000"/>
          </a:xfrm>
          <a:prstGeom prst="rect">
            <a:avLst/>
          </a:prstGeom>
        </p:spPr>
      </p:pic>
      <p:sp>
        <p:nvSpPr>
          <p:cNvPr id="205" name="My boss: “This work is not done right!!!”"/>
          <p:cNvSpPr txBox="1"/>
          <p:nvPr>
            <p:ph type="title"/>
          </p:nvPr>
        </p:nvSpPr>
        <p:spPr>
          <a:xfrm>
            <a:off x="1037480" y="181493"/>
            <a:ext cx="8271226" cy="1235370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My boss: “This work is not done right!!!”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5817.jpeg" descr="IMG_581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14" t="14374" r="0" b="43438"/>
          <a:stretch>
            <a:fillRect/>
          </a:stretch>
        </p:blipFill>
        <p:spPr>
          <a:xfrm>
            <a:off x="0" y="0"/>
            <a:ext cx="23990275" cy="13716000"/>
          </a:xfrm>
          <a:prstGeom prst="rect">
            <a:avLst/>
          </a:prstGeom>
        </p:spPr>
      </p:pic>
      <p:sp>
        <p:nvSpPr>
          <p:cNvPr id="208" name="I am greatly beloved.…"/>
          <p:cNvSpPr txBox="1"/>
          <p:nvPr>
            <p:ph type="title"/>
          </p:nvPr>
        </p:nvSpPr>
        <p:spPr>
          <a:xfrm>
            <a:off x="356034" y="332926"/>
            <a:ext cx="24080801" cy="5902674"/>
          </a:xfrm>
          <a:prstGeom prst="rect">
            <a:avLst/>
          </a:prstGeom>
        </p:spPr>
        <p:txBody>
          <a:bodyPr/>
          <a:lstStyle/>
          <a:p>
            <a:pPr defTabSz="1682495">
              <a:defRPr spc="-88" sz="8832">
                <a:solidFill>
                  <a:srgbClr val="000000"/>
                </a:solidFill>
              </a:defRPr>
            </a:pPr>
            <a:r>
              <a:t>I am greatly beloved. </a:t>
            </a:r>
          </a:p>
          <a:p>
            <a:pPr defTabSz="1682495">
              <a:defRPr spc="-88" sz="8832">
                <a:solidFill>
                  <a:srgbClr val="000000"/>
                </a:solidFill>
              </a:defRPr>
            </a:pPr>
            <a:r>
              <a:t>God loves me.</a:t>
            </a:r>
          </a:p>
          <a:p>
            <a:pPr defTabSz="1682495">
              <a:defRPr spc="-88" sz="8832">
                <a:solidFill>
                  <a:srgbClr val="000000"/>
                </a:solidFill>
              </a:defRPr>
            </a:pPr>
            <a:r>
              <a:t>I will correct any mistakes I made,</a:t>
            </a:r>
          </a:p>
          <a:p>
            <a:pPr defTabSz="1682495">
              <a:defRPr spc="-88" sz="8832">
                <a:solidFill>
                  <a:srgbClr val="000000"/>
                </a:solidFill>
              </a:defRPr>
            </a:pPr>
            <a:r>
              <a:t> and do a great job!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5804.jpeg" descr="IMG_580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8906" r="0" b="2890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5" name="This is the story of my life. I will give you the key verse from the Bible that led me out of my very deep sadness.  It is called depression."/>
          <p:cNvSpPr txBox="1"/>
          <p:nvPr>
            <p:ph type="title"/>
          </p:nvPr>
        </p:nvSpPr>
        <p:spPr>
          <a:xfrm>
            <a:off x="1219200" y="-91086"/>
            <a:ext cx="21945600" cy="4267201"/>
          </a:xfrm>
          <a:prstGeom prst="rect">
            <a:avLst/>
          </a:prstGeom>
        </p:spPr>
        <p:txBody>
          <a:bodyPr/>
          <a:lstStyle>
            <a:lvl1pPr defTabSz="1584959">
              <a:defRPr spc="-83" sz="8320">
                <a:solidFill>
                  <a:srgbClr val="000000"/>
                </a:solidFill>
              </a:defRPr>
            </a:lvl1pPr>
          </a:lstStyle>
          <a:p>
            <a:pPr/>
            <a:r>
              <a:t>This is the story of my life. I will give you the key verse from the Bible that led me out of my very deep sadness.  It is called depression.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5823.jpeg" descr="IMG_582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5" t="13229" r="0" b="15128"/>
          <a:stretch>
            <a:fillRect/>
          </a:stretch>
        </p:blipFill>
        <p:spPr>
          <a:xfrm>
            <a:off x="12923" y="0"/>
            <a:ext cx="14313616" cy="13716000"/>
          </a:xfrm>
          <a:prstGeom prst="rect">
            <a:avLst/>
          </a:prstGeom>
        </p:spPr>
      </p:pic>
      <p:sp>
        <p:nvSpPr>
          <p:cNvPr id="211" name="Someone is nasty to me……"/>
          <p:cNvSpPr txBox="1"/>
          <p:nvPr>
            <p:ph type="title"/>
          </p:nvPr>
        </p:nvSpPr>
        <p:spPr>
          <a:xfrm>
            <a:off x="15744215" y="921868"/>
            <a:ext cx="7132864" cy="1187226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Someone is nasty to me……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5817.jpeg" descr="IMG_581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5212" r="0" b="426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4" name="I am greatly beloved.…"/>
          <p:cNvSpPr txBox="1"/>
          <p:nvPr>
            <p:ph type="title"/>
          </p:nvPr>
        </p:nvSpPr>
        <p:spPr>
          <a:xfrm>
            <a:off x="151600" y="-151659"/>
            <a:ext cx="24080800" cy="5902674"/>
          </a:xfrm>
          <a:prstGeom prst="rect">
            <a:avLst/>
          </a:prstGeom>
        </p:spPr>
        <p:txBody>
          <a:bodyPr/>
          <a:lstStyle/>
          <a:p>
            <a:pPr defTabSz="1341120">
              <a:defRPr spc="-70" sz="7040">
                <a:solidFill>
                  <a:srgbClr val="000000"/>
                </a:solidFill>
              </a:defRPr>
            </a:pPr>
            <a:r>
              <a:t>I am greatly beloved. </a:t>
            </a:r>
          </a:p>
          <a:p>
            <a:pPr defTabSz="1341120">
              <a:defRPr spc="-70" sz="7040">
                <a:solidFill>
                  <a:srgbClr val="000000"/>
                </a:solidFill>
              </a:defRPr>
            </a:pPr>
            <a:r>
              <a:t>God loves me.</a:t>
            </a:r>
          </a:p>
          <a:p>
            <a:pPr defTabSz="1341120">
              <a:defRPr spc="-70" sz="7040">
                <a:solidFill>
                  <a:srgbClr val="000000"/>
                </a:solidFill>
              </a:defRPr>
            </a:pPr>
            <a:r>
              <a:t>I know that I am fearfully and wonderfully made.  I can ask God for wisdom and He will help me learn anything I need to know.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5824.jpeg" descr="IMG_582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716" r="415" b="20283"/>
          <a:stretch>
            <a:fillRect/>
          </a:stretch>
        </p:blipFill>
        <p:spPr>
          <a:xfrm>
            <a:off x="10725005" y="0"/>
            <a:ext cx="13658995" cy="13716000"/>
          </a:xfrm>
          <a:prstGeom prst="rect">
            <a:avLst/>
          </a:prstGeom>
        </p:spPr>
      </p:pic>
      <p:sp>
        <p:nvSpPr>
          <p:cNvPr id="217" name="People may wonder why I was born. I know. I was born to do God’s work and to glorify Him!  He knew me and planned me before I was born!"/>
          <p:cNvSpPr txBox="1"/>
          <p:nvPr>
            <p:ph type="title"/>
          </p:nvPr>
        </p:nvSpPr>
        <p:spPr>
          <a:xfrm>
            <a:off x="628612" y="67843"/>
            <a:ext cx="9603834" cy="12974583"/>
          </a:xfrm>
          <a:prstGeom prst="rect">
            <a:avLst/>
          </a:prstGeom>
        </p:spPr>
        <p:txBody>
          <a:bodyPr anchor="ctr"/>
          <a:lstStyle>
            <a:lvl1pPr defTabSz="1731263">
              <a:defRPr spc="-90" sz="9088">
                <a:solidFill>
                  <a:srgbClr val="000000"/>
                </a:solidFill>
              </a:defRPr>
            </a:lvl1pPr>
          </a:lstStyle>
          <a:p>
            <a:pPr/>
            <a:r>
              <a:t>People may wonder why I was born. I know. I was born to do God’s work and to glorify Him!  He knew me and planned me before I was born!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5821.jpeg" descr="IMG_582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2199" r="0" b="356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20" name="It doesn’t bother me if people do not understand me.  That is their problem.  I am greatly beloved by God. I do not need their approval."/>
          <p:cNvSpPr txBox="1"/>
          <p:nvPr>
            <p:ph type="title"/>
          </p:nvPr>
        </p:nvSpPr>
        <p:spPr>
          <a:xfrm>
            <a:off x="1219200" y="666078"/>
            <a:ext cx="21945600" cy="4267201"/>
          </a:xfrm>
          <a:prstGeom prst="rect">
            <a:avLst/>
          </a:prstGeom>
        </p:spPr>
        <p:txBody>
          <a:bodyPr/>
          <a:lstStyle>
            <a:lvl1pPr defTabSz="1536191">
              <a:defRPr spc="-80" sz="8064">
                <a:solidFill>
                  <a:srgbClr val="000000"/>
                </a:solidFill>
              </a:defRPr>
            </a:lvl1pPr>
          </a:lstStyle>
          <a:p>
            <a:pPr/>
            <a:r>
              <a:t>It doesn’t bother me if people do not understand me.  That is their problem.  I am greatly beloved by God. I do not need their approval.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5825.jpeg" descr="IMG_582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0" t="0" r="0" b="0"/>
          <a:stretch>
            <a:fillRect/>
          </a:stretch>
        </p:blipFill>
        <p:spPr>
          <a:xfrm>
            <a:off x="0" y="0"/>
            <a:ext cx="10278736" cy="13716000"/>
          </a:xfrm>
          <a:prstGeom prst="rect">
            <a:avLst/>
          </a:prstGeom>
        </p:spPr>
      </p:pic>
      <p:sp>
        <p:nvSpPr>
          <p:cNvPr id="223" name="Today I am a nurse…"/>
          <p:cNvSpPr txBox="1"/>
          <p:nvPr>
            <p:ph type="title"/>
          </p:nvPr>
        </p:nvSpPr>
        <p:spPr>
          <a:xfrm>
            <a:off x="13227814" y="3300932"/>
            <a:ext cx="8558948" cy="60541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Today I am a nurse…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5827.jpeg" descr="IMG_582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32" t="3341" r="0" b="14"/>
          <a:stretch>
            <a:fillRect/>
          </a:stretch>
        </p:blipFill>
        <p:spPr>
          <a:xfrm>
            <a:off x="-60574" y="0"/>
            <a:ext cx="10608763" cy="13716000"/>
          </a:xfrm>
          <a:prstGeom prst="rect">
            <a:avLst/>
          </a:prstGeom>
        </p:spPr>
      </p:pic>
      <p:sp>
        <p:nvSpPr>
          <p:cNvPr id="226" name="And a teacher of the Bible!  I am somebody!"/>
          <p:cNvSpPr txBox="1"/>
          <p:nvPr>
            <p:ph type="title"/>
          </p:nvPr>
        </p:nvSpPr>
        <p:spPr>
          <a:xfrm>
            <a:off x="12137499" y="3603873"/>
            <a:ext cx="11996471" cy="5978390"/>
          </a:xfrm>
          <a:prstGeom prst="rect">
            <a:avLst/>
          </a:prstGeom>
        </p:spPr>
        <p:txBody>
          <a:bodyPr/>
          <a:lstStyle>
            <a:lvl1pPr defTabSz="2243327">
              <a:defRPr spc="-117" sz="11776">
                <a:solidFill>
                  <a:srgbClr val="000000"/>
                </a:solidFill>
              </a:defRPr>
            </a:lvl1pPr>
          </a:lstStyle>
          <a:p>
            <a:pPr/>
            <a:r>
              <a:t>And a teacher of the Bible!  I am somebody!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5828.jpeg" descr="IMG_582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941" r="0" b="2941"/>
          <a:stretch>
            <a:fillRect/>
          </a:stretch>
        </p:blipFill>
        <p:spPr>
          <a:xfrm>
            <a:off x="3418" y="0"/>
            <a:ext cx="10929938" cy="13716000"/>
          </a:xfrm>
          <a:prstGeom prst="rect">
            <a:avLst/>
          </a:prstGeom>
        </p:spPr>
      </p:pic>
      <p:sp>
        <p:nvSpPr>
          <p:cNvPr id="229" name="I am saved in Christ!"/>
          <p:cNvSpPr txBox="1"/>
          <p:nvPr>
            <p:ph type="title"/>
          </p:nvPr>
        </p:nvSpPr>
        <p:spPr>
          <a:xfrm>
            <a:off x="12955236" y="3361580"/>
            <a:ext cx="9603834" cy="59632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 am saved in Christ!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4998.jpeg" descr="IMG_499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137183" y="0"/>
            <a:ext cx="10287001" cy="13716000"/>
          </a:xfrm>
          <a:prstGeom prst="rect">
            <a:avLst/>
          </a:prstGeom>
        </p:spPr>
      </p:pic>
      <p:sp>
        <p:nvSpPr>
          <p:cNvPr id="232" name="I have…"/>
          <p:cNvSpPr txBox="1"/>
          <p:nvPr>
            <p:ph type="title"/>
          </p:nvPr>
        </p:nvSpPr>
        <p:spPr>
          <a:xfrm>
            <a:off x="1219200" y="3543300"/>
            <a:ext cx="9724980" cy="4146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 have…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5831.jpeg" descr="IMG_583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" t="9484" r="0" b="21944"/>
          <a:stretch>
            <a:fillRect/>
          </a:stretch>
        </p:blipFill>
        <p:spPr>
          <a:xfrm>
            <a:off x="-60574" y="0"/>
            <a:ext cx="14998524" cy="13716000"/>
          </a:xfrm>
          <a:prstGeom prst="rect">
            <a:avLst/>
          </a:prstGeom>
        </p:spPr>
      </p:pic>
      <p:sp>
        <p:nvSpPr>
          <p:cNvPr id="235" name="I have JOY!!!"/>
          <p:cNvSpPr txBox="1"/>
          <p:nvPr>
            <p:ph type="title"/>
          </p:nvPr>
        </p:nvSpPr>
        <p:spPr>
          <a:xfrm>
            <a:off x="16407902" y="3020781"/>
            <a:ext cx="6090595" cy="76744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 have JOY!!!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5805.jpeg" descr="IMG_580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285" b="0"/>
          <a:stretch>
            <a:fillRect/>
          </a:stretch>
        </p:blipFill>
        <p:spPr>
          <a:xfrm>
            <a:off x="14144742" y="0"/>
            <a:ext cx="10239258" cy="13716000"/>
          </a:xfrm>
          <a:prstGeom prst="rect">
            <a:avLst/>
          </a:prstGeom>
        </p:spPr>
      </p:pic>
      <p:sp>
        <p:nvSpPr>
          <p:cNvPr id="158" name="I was a very unhappy 12 year old girl.…"/>
          <p:cNvSpPr txBox="1"/>
          <p:nvPr>
            <p:ph type="title"/>
          </p:nvPr>
        </p:nvSpPr>
        <p:spPr>
          <a:xfrm>
            <a:off x="1461492" y="332926"/>
            <a:ext cx="10391284" cy="12596000"/>
          </a:xfrm>
          <a:prstGeom prst="rect">
            <a:avLst/>
          </a:prstGeom>
        </p:spPr>
        <p:txBody>
          <a:bodyPr/>
          <a:lstStyle/>
          <a:p>
            <a:pPr defTabSz="1731263">
              <a:defRPr spc="-90" sz="9088">
                <a:solidFill>
                  <a:srgbClr val="000000"/>
                </a:solidFill>
              </a:defRPr>
            </a:pPr>
            <a:r>
              <a:t>I was a very unhappy 12 year old girl. </a:t>
            </a:r>
          </a:p>
          <a:p>
            <a:pPr defTabSz="1731263">
              <a:defRPr spc="-90" sz="9088">
                <a:solidFill>
                  <a:srgbClr val="000000"/>
                </a:solidFill>
              </a:defRPr>
            </a:pPr>
            <a:r>
              <a:t>My mommy was not well and acted very mean to me.  </a:t>
            </a:r>
          </a:p>
          <a:p>
            <a:pPr defTabSz="1731263">
              <a:defRPr spc="-90" sz="9088">
                <a:solidFill>
                  <a:srgbClr val="000000"/>
                </a:solidFill>
              </a:defRPr>
            </a:pPr>
            <a:r>
              <a:t>I was a very good girl, but just very sad.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5806.jpeg" descr="IMG_580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5673" r="0" b="1213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1" name="One day I went to the kitchen and got a yogurt. I thought I could balance my spoon on top while I got a napkin, but actually that didn’t work too well.  The clean spoon slipped off and clanged onto the floor."/>
          <p:cNvSpPr txBox="1"/>
          <p:nvPr>
            <p:ph type="title"/>
          </p:nvPr>
        </p:nvSpPr>
        <p:spPr>
          <a:xfrm>
            <a:off x="16133339" y="241019"/>
            <a:ext cx="7601578" cy="12636995"/>
          </a:xfrm>
          <a:prstGeom prst="rect">
            <a:avLst/>
          </a:prstGeom>
        </p:spPr>
        <p:txBody>
          <a:bodyPr/>
          <a:lstStyle>
            <a:lvl1pPr defTabSz="1292351">
              <a:defRPr spc="-67" sz="6783">
                <a:solidFill>
                  <a:srgbClr val="000000"/>
                </a:solidFill>
              </a:defRPr>
            </a:lvl1pPr>
          </a:lstStyle>
          <a:p>
            <a:pPr/>
            <a:r>
              <a:t>One day I went to the kitchen and got a yogurt. I thought I could balance my spoon on top while I got a napkin, but actually that didn’t work too well.  The clean spoon slipped off and clanged onto the floor.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5807.jpeg" descr="IMG_580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613" r="0" b="11698"/>
          <a:stretch>
            <a:fillRect/>
          </a:stretch>
        </p:blipFill>
        <p:spPr>
          <a:xfrm>
            <a:off x="1051913" y="0"/>
            <a:ext cx="13073064" cy="13716000"/>
          </a:xfrm>
          <a:prstGeom prst="rect">
            <a:avLst/>
          </a:prstGeom>
        </p:spPr>
      </p:pic>
      <p:sp>
        <p:nvSpPr>
          <p:cNvPr id="164" name="Mom yelled, “You are so STUPID!! You idiot!! Why did I ever have you??  You will never amount to anything!!"/>
          <p:cNvSpPr txBox="1"/>
          <p:nvPr>
            <p:ph type="title"/>
          </p:nvPr>
        </p:nvSpPr>
        <p:spPr>
          <a:xfrm>
            <a:off x="15469018" y="522142"/>
            <a:ext cx="7377773" cy="12671716"/>
          </a:xfrm>
          <a:prstGeom prst="rect">
            <a:avLst/>
          </a:prstGeom>
        </p:spPr>
        <p:txBody>
          <a:bodyPr anchor="ctr"/>
          <a:lstStyle>
            <a:lvl1pPr defTabSz="1755648">
              <a:defRPr spc="-92" sz="9216">
                <a:solidFill>
                  <a:srgbClr val="000000"/>
                </a:solidFill>
              </a:defRPr>
            </a:lvl1pPr>
          </a:lstStyle>
          <a:p>
            <a:pPr/>
            <a:r>
              <a:t>Mom yelled, “You are so STUPID!! You idiot!! Why did I ever have you??  You will never amount to anything!!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5808.jpeg" descr="IMG_580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44" r="0" b="344"/>
          <a:stretch>
            <a:fillRect/>
          </a:stretch>
        </p:blipFill>
        <p:spPr>
          <a:xfrm>
            <a:off x="16589" y="0"/>
            <a:ext cx="10358439" cy="13716000"/>
          </a:xfrm>
          <a:prstGeom prst="rect">
            <a:avLst/>
          </a:prstGeom>
        </p:spPr>
      </p:pic>
      <p:sp>
        <p:nvSpPr>
          <p:cNvPr id="167" name="I was so devastated… I said nothing.  I put the yogurt back and went to my room.   She does NOT know me!"/>
          <p:cNvSpPr txBox="1"/>
          <p:nvPr>
            <p:ph type="title"/>
          </p:nvPr>
        </p:nvSpPr>
        <p:spPr>
          <a:xfrm>
            <a:off x="12001210" y="45204"/>
            <a:ext cx="11027301" cy="13141158"/>
          </a:xfrm>
          <a:prstGeom prst="rect">
            <a:avLst/>
          </a:prstGeom>
        </p:spPr>
        <p:txBody>
          <a:bodyPr anchor="ctr"/>
          <a:lstStyle>
            <a:lvl1pPr defTabSz="2023872">
              <a:defRPr spc="-106" sz="10624">
                <a:solidFill>
                  <a:srgbClr val="000000"/>
                </a:solidFill>
              </a:defRPr>
            </a:lvl1pPr>
          </a:lstStyle>
          <a:p>
            <a:pPr/>
            <a:r>
              <a:t>I was so devastated… I said nothing.  I put the yogurt back and went to my room.   She does NOT know me!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5809.jpeg" descr="IMG_580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916" r="0" b="1517"/>
          <a:stretch>
            <a:fillRect/>
          </a:stretch>
        </p:blipFill>
        <p:spPr>
          <a:xfrm>
            <a:off x="1111" y="0"/>
            <a:ext cx="11358563" cy="13716000"/>
          </a:xfrm>
          <a:prstGeom prst="rect">
            <a:avLst/>
          </a:prstGeom>
        </p:spPr>
      </p:pic>
      <p:sp>
        <p:nvSpPr>
          <p:cNvPr id="170" name="Mom will NEVER know my secrets!!"/>
          <p:cNvSpPr txBox="1"/>
          <p:nvPr>
            <p:ph type="title"/>
          </p:nvPr>
        </p:nvSpPr>
        <p:spPr>
          <a:xfrm>
            <a:off x="401463" y="-848249"/>
            <a:ext cx="23994268" cy="2917561"/>
          </a:xfrm>
          <a:prstGeom prst="rect">
            <a:avLst/>
          </a:prstGeom>
        </p:spPr>
        <p:txBody>
          <a:bodyPr/>
          <a:lstStyle>
            <a:lvl1pPr defTabSz="2316479">
              <a:defRPr spc="-121" sz="12160">
                <a:solidFill>
                  <a:srgbClr val="000000"/>
                </a:solidFill>
              </a:defRPr>
            </a:lvl1pPr>
          </a:lstStyle>
          <a:p>
            <a:pPr/>
            <a:r>
              <a:t>Mom will NEVER know my secrets!!</a:t>
            </a:r>
          </a:p>
        </p:txBody>
      </p:sp>
      <p:sp>
        <p:nvSpPr>
          <p:cNvPr id="171" name="I spent all night tearing my diary to pieces so she could not read it after I die. There are some pills in the medicine cabinet. I will take them tomorrow.  I will leave the school 1st period and go to an abandoned lot."/>
          <p:cNvSpPr txBox="1"/>
          <p:nvPr>
            <p:ph type="body" sz="half" idx="1"/>
          </p:nvPr>
        </p:nvSpPr>
        <p:spPr>
          <a:xfrm>
            <a:off x="12792277" y="1860186"/>
            <a:ext cx="10968511" cy="11296144"/>
          </a:xfrm>
          <a:prstGeom prst="rect">
            <a:avLst/>
          </a:prstGeom>
        </p:spPr>
        <p:txBody>
          <a:bodyPr anchor="ctr"/>
          <a:lstStyle>
            <a:lvl1pPr>
              <a:defRPr spc="-69" sz="6900">
                <a:solidFill>
                  <a:srgbClr val="000000"/>
                </a:solidFill>
              </a:defRPr>
            </a:lvl1pPr>
          </a:lstStyle>
          <a:p>
            <a:pPr/>
            <a:r>
              <a:t>I spent all night tearing my diary to pieces so she could not read it after I die. There are some pills in the medicine cabinet. I will take them tomorrow.  I will leave the school 1st period and go to an abandoned lot.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5811.jpeg" descr="IMG_581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865" t="13139" r="0" b="113"/>
          <a:stretch>
            <a:fillRect/>
          </a:stretch>
        </p:blipFill>
        <p:spPr>
          <a:xfrm>
            <a:off x="0" y="0"/>
            <a:ext cx="11518846" cy="13716000"/>
          </a:xfrm>
          <a:prstGeom prst="rect">
            <a:avLst/>
          </a:prstGeom>
        </p:spPr>
      </p:pic>
      <p:sp>
        <p:nvSpPr>
          <p:cNvPr id="174" name="I had a terrible night’s sleep.  In the morning, I grabbed the pills and left the house and went to school on the bus."/>
          <p:cNvSpPr txBox="1"/>
          <p:nvPr>
            <p:ph type="title"/>
          </p:nvPr>
        </p:nvSpPr>
        <p:spPr>
          <a:xfrm>
            <a:off x="13000664" y="249563"/>
            <a:ext cx="9921844" cy="13640886"/>
          </a:xfrm>
          <a:prstGeom prst="rect">
            <a:avLst/>
          </a:prstGeom>
        </p:spPr>
        <p:txBody>
          <a:bodyPr/>
          <a:lstStyle>
            <a:lvl1pPr defTabSz="2023872">
              <a:defRPr spc="-106" sz="10624">
                <a:solidFill>
                  <a:srgbClr val="000000"/>
                </a:solidFill>
              </a:defRPr>
            </a:lvl1pPr>
          </a:lstStyle>
          <a:p>
            <a:pPr/>
            <a:r>
              <a:t>I had a terrible night’s sleep.  In the morning, I grabbed the pills and left the house and went to school on the bus.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t breakfast I sat as far away from people as I could.  My friend Julie noticed and crossed the room to see if I was OK.  She cheered me up.  I changed my mind about the pills because of her."/>
          <p:cNvSpPr txBox="1"/>
          <p:nvPr>
            <p:ph type="title"/>
          </p:nvPr>
        </p:nvSpPr>
        <p:spPr>
          <a:xfrm>
            <a:off x="13943827" y="363212"/>
            <a:ext cx="9728787" cy="12335492"/>
          </a:xfrm>
          <a:prstGeom prst="rect">
            <a:avLst/>
          </a:prstGeom>
        </p:spPr>
        <p:txBody>
          <a:bodyPr anchor="ctr"/>
          <a:lstStyle>
            <a:lvl1pPr defTabSz="1463040">
              <a:defRPr spc="-76" sz="7680">
                <a:solidFill>
                  <a:srgbClr val="000000"/>
                </a:solidFill>
              </a:defRPr>
            </a:lvl1pPr>
          </a:lstStyle>
          <a:p>
            <a:pPr/>
            <a:r>
              <a:t>At breakfast I sat as far away from people as I could.  My friend Julie noticed and crossed the room to see if I was OK.  She cheered me up.  I changed my mind about the pills because of her.</a:t>
            </a:r>
          </a:p>
        </p:txBody>
      </p:sp>
      <p:pic>
        <p:nvPicPr>
          <p:cNvPr id="177" name="IMG_5812.jpeg" descr="IMG_5812.jpeg"/>
          <p:cNvPicPr>
            <a:picLocks noChangeAspect="1"/>
          </p:cNvPicPr>
          <p:nvPr/>
        </p:nvPicPr>
        <p:blipFill>
          <a:blip r:embed="rId2">
            <a:extLst/>
          </a:blip>
          <a:srcRect l="0" t="26947" r="0" b="325"/>
          <a:stretch>
            <a:fillRect/>
          </a:stretch>
        </p:blipFill>
        <p:spPr>
          <a:xfrm>
            <a:off x="-533021" y="0"/>
            <a:ext cx="14223471" cy="13792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