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59" r:id="rId6"/>
    <p:sldId id="270" r:id="rId7"/>
    <p:sldId id="271" r:id="rId8"/>
    <p:sldId id="257" r:id="rId9"/>
    <p:sldId id="260" r:id="rId10"/>
    <p:sldId id="277" r:id="rId11"/>
    <p:sldId id="261" r:id="rId12"/>
    <p:sldId id="263" r:id="rId13"/>
    <p:sldId id="262" r:id="rId14"/>
    <p:sldId id="272" r:id="rId15"/>
    <p:sldId id="273" r:id="rId16"/>
    <p:sldId id="274" r:id="rId17"/>
    <p:sldId id="264" r:id="rId18"/>
    <p:sldId id="265" r:id="rId19"/>
    <p:sldId id="266" r:id="rId20"/>
    <p:sldId id="275" r:id="rId21"/>
    <p:sldId id="276" r:id="rId22"/>
    <p:sldId id="26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5070-47E6-4DA2-8EDD-AE9957E4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1C9E6-DCDB-4CD9-AC8E-5868D6F70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72BB-A73A-4526-9983-244B7CAB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492C4-8A92-48CA-8CA0-A8BCAE4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8FA4-5BA6-4C90-98A4-8D0BB4EB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A9FD2-AD7F-4C08-9381-7FE4FD77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F60E4-5102-4D87-89B3-76F959D45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40CA-F351-4ACC-8D32-BACF6E44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1D42B-88C2-4C31-AFF3-E932138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00226-F078-4699-9969-A15B5059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0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9E3C-7F90-46D8-96D5-F6CCE2721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B5D45-340E-4B73-877A-6F1E9CEC1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8C02-5488-4285-BF56-2462BE18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6E5BE-0E2C-41E4-BD2F-260E715E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F0A1-D57F-407F-984B-050029D1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0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02FB-6A14-4C9C-A38C-80F175E3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3140F-EE72-4402-A1B9-0F79436CD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7DE26-E46D-40B2-B1A7-44472ADF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8938B-D36D-4301-BF8A-468A9420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B9EFE-FABC-428A-B35F-46C36E1E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6688-8679-4C7A-A7FC-01E7E799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09ED3-4766-4C9F-B235-BA90A4110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42B9-F6D6-4274-A5D8-730AEB89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5EEE-1ACA-4759-BA05-DA471B28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2CDD5-6902-414D-BC18-98E82E89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0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2712-28D0-4C14-8940-F5A5F268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352BF-70BE-4FEE-8EDD-A2951EDD2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24117-B835-49CF-ACC0-DD763BE61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193FB-5C21-4525-88D5-E618846D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139CC-684E-46C4-9B43-D0CD09B6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9AC6-75C9-4656-8978-137A11F5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DBFF-17F8-4826-AF9C-875FC4D5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103B0-C555-4A57-A54F-E50F699E9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9DB4A-41EA-4281-9623-7B8AE48B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74F0B-4991-4B82-8A6E-6CB50812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7166F-FA60-4192-9CDB-4C28AA8DB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75985-49AE-484B-9F4D-E7931BAD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EC9F62-DBD8-453E-A859-B845D5E3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71DAB4-9237-4AA2-8404-BF5F146C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56FA-C320-4504-8C4F-F77DDA52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79923-6665-40E4-B08D-A4C808AF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A2AC1-17EF-43BB-BE0B-98563354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158CC-AF9D-498A-88E7-C78EFC32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2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EAE7E-9EEE-41B2-9CA3-03E4EDE8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7BF9A-892E-4C07-BB57-A6F7AFE2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27EC7-F0CC-40BD-81FF-68CA4E09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2841-5F43-471A-9EF2-BD3A53A0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C294E-27A5-4FB8-9988-D24657EE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4AF59-4338-4DC8-870D-F0ECB2950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5AC60-9ABA-4F6F-BEB6-D14646D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F0F9A-878C-4B3B-84DC-99BBC0ED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FF76D-962A-4DD5-A204-AB336D4A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E1CF-7B20-4AC6-A2D1-F35E5A14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82581-4E56-4E8D-B7BF-9E9F9CBD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ED1AF-F0F7-4A90-8166-987F6350D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9F9BC-8E2F-46CE-8F1E-850408EE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2CA8E-F8A6-4355-AC8A-3D363DA9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D4E7E-D9A4-4960-AD0B-A3051C18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4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F699C-846E-448C-ADC2-1CE04765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395D9-CA08-4FFF-A46B-B8B9D5DA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97F1C-CF72-42A5-8FCB-D2A8063C4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AC625-5430-4F84-91D9-2AB0AFC2C6A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3D97-6785-40A2-899F-150607BF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52D4B-C737-46D2-98C2-3C97E9E2E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B800-5287-4611-86A0-C203154A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B593-EA1A-4B57-A47B-4AC013489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8800" dirty="0"/>
              <a:t>The Joshua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37FEF-162C-4E4B-A1C2-DA33ED544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6000" dirty="0"/>
              <a:t>Joshua Chapters 2-5</a:t>
            </a:r>
          </a:p>
        </p:txBody>
      </p:sp>
    </p:spTree>
    <p:extLst>
      <p:ext uri="{BB962C8B-B14F-4D97-AF65-F5344CB8AC3E}">
        <p14:creationId xmlns:p14="http://schemas.microsoft.com/office/powerpoint/2010/main" val="6796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047D1BF-05E5-4C3B-B244-02BFD1C3D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10"/>
                    </a14:imgEffect>
                    <a14:imgEffect>
                      <a14:saturation sat="194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" y="-37414"/>
            <a:ext cx="9696954" cy="7272716"/>
          </a:xfrm>
        </p:spPr>
      </p:pic>
    </p:spTree>
    <p:extLst>
      <p:ext uri="{BB962C8B-B14F-4D97-AF65-F5344CB8AC3E}">
        <p14:creationId xmlns:p14="http://schemas.microsoft.com/office/powerpoint/2010/main" val="12258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EA3C4FFD-0924-49D2-843E-F3E307540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38"/>
                    </a14:imgEffect>
                    <a14:imgEffect>
                      <a14:saturation sat="187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0"/>
            <a:ext cx="9410700" cy="7058025"/>
          </a:xfrm>
        </p:spPr>
      </p:pic>
    </p:spTree>
    <p:extLst>
      <p:ext uri="{BB962C8B-B14F-4D97-AF65-F5344CB8AC3E}">
        <p14:creationId xmlns:p14="http://schemas.microsoft.com/office/powerpoint/2010/main" val="1625121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3DB4BE-BA98-46BB-BD92-87595C36A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55" y="0"/>
            <a:ext cx="8875754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DD6D10-3DE4-4E59-9E12-03BA732D12DE}"/>
              </a:ext>
            </a:extLst>
          </p:cNvPr>
          <p:cNvSpPr txBox="1"/>
          <p:nvPr/>
        </p:nvSpPr>
        <p:spPr>
          <a:xfrm>
            <a:off x="2114550" y="1219200"/>
            <a:ext cx="3981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Passover Time!</a:t>
            </a:r>
          </a:p>
        </p:txBody>
      </p:sp>
    </p:spTree>
    <p:extLst>
      <p:ext uri="{BB962C8B-B14F-4D97-AF65-F5344CB8AC3E}">
        <p14:creationId xmlns:p14="http://schemas.microsoft.com/office/powerpoint/2010/main" val="291292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building material&#10;&#10;Description automatically generated">
            <a:extLst>
              <a:ext uri="{FF2B5EF4-FFF2-40B4-BE49-F238E27FC236}">
                <a16:creationId xmlns:a16="http://schemas.microsoft.com/office/drawing/2014/main" id="{BC69D600-EFAC-4CA0-A081-29D668EB4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41" y="-140891"/>
            <a:ext cx="9519709" cy="7139781"/>
          </a:xfrm>
        </p:spPr>
      </p:pic>
    </p:spTree>
    <p:extLst>
      <p:ext uri="{BB962C8B-B14F-4D97-AF65-F5344CB8AC3E}">
        <p14:creationId xmlns:p14="http://schemas.microsoft.com/office/powerpoint/2010/main" val="268716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CCA64B1-F8CB-4C2F-A7E4-927CC1FE7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7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91" y="-469901"/>
            <a:ext cx="10157884" cy="7618413"/>
          </a:xfrm>
        </p:spPr>
      </p:pic>
    </p:spTree>
    <p:extLst>
      <p:ext uri="{BB962C8B-B14F-4D97-AF65-F5344CB8AC3E}">
        <p14:creationId xmlns:p14="http://schemas.microsoft.com/office/powerpoint/2010/main" val="115973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25E76A7-CF63-4B5D-8027-5DE8B2E87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95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" y="-430213"/>
            <a:ext cx="10291234" cy="7718425"/>
          </a:xfrm>
        </p:spPr>
      </p:pic>
    </p:spTree>
    <p:extLst>
      <p:ext uri="{BB962C8B-B14F-4D97-AF65-F5344CB8AC3E}">
        <p14:creationId xmlns:p14="http://schemas.microsoft.com/office/powerpoint/2010/main" val="266729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74E53DB-BD11-431C-BF69-60DC7F794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5" y="-377031"/>
            <a:ext cx="9881659" cy="7411244"/>
          </a:xfrm>
        </p:spPr>
      </p:pic>
    </p:spTree>
    <p:extLst>
      <p:ext uri="{BB962C8B-B14F-4D97-AF65-F5344CB8AC3E}">
        <p14:creationId xmlns:p14="http://schemas.microsoft.com/office/powerpoint/2010/main" val="425853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BDD514E-30EB-4E70-8EB4-7E7D1CDDF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74" y="0"/>
            <a:ext cx="8959975" cy="6923076"/>
          </a:xfrm>
        </p:spPr>
      </p:pic>
    </p:spTree>
    <p:extLst>
      <p:ext uri="{BB962C8B-B14F-4D97-AF65-F5344CB8AC3E}">
        <p14:creationId xmlns:p14="http://schemas.microsoft.com/office/powerpoint/2010/main" val="422693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11FA87F-CCB9-4618-8D81-6041D4052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5" y="0"/>
            <a:ext cx="10674069" cy="8248145"/>
          </a:xfrm>
        </p:spPr>
      </p:pic>
    </p:spTree>
    <p:extLst>
      <p:ext uri="{BB962C8B-B14F-4D97-AF65-F5344CB8AC3E}">
        <p14:creationId xmlns:p14="http://schemas.microsoft.com/office/powerpoint/2010/main" val="146496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B82E363-F1A5-4040-9B16-2DE714402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56" y="0"/>
            <a:ext cx="8875058" cy="6858000"/>
          </a:xfrm>
        </p:spPr>
      </p:pic>
    </p:spTree>
    <p:extLst>
      <p:ext uri="{BB962C8B-B14F-4D97-AF65-F5344CB8AC3E}">
        <p14:creationId xmlns:p14="http://schemas.microsoft.com/office/powerpoint/2010/main" val="273138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1A3F4-263B-49A8-BF6D-45DC6BF2D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29BAAD8-5A23-4FF0-A793-47668BD50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5" y="-62144"/>
            <a:ext cx="11374749" cy="8788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B9E4E-E552-46F9-931B-64BF184B72BD}"/>
              </a:ext>
            </a:extLst>
          </p:cNvPr>
          <p:cNvSpPr txBox="1"/>
          <p:nvPr/>
        </p:nvSpPr>
        <p:spPr>
          <a:xfrm>
            <a:off x="704295" y="-88404"/>
            <a:ext cx="1076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Joshua’s Victory at Jericho: </a:t>
            </a:r>
            <a:r>
              <a:rPr lang="en-US" dirty="0"/>
              <a:t>Illustrated and Narrated by Sandra McTiernan</a:t>
            </a:r>
          </a:p>
        </p:txBody>
      </p:sp>
    </p:spTree>
    <p:extLst>
      <p:ext uri="{BB962C8B-B14F-4D97-AF65-F5344CB8AC3E}">
        <p14:creationId xmlns:p14="http://schemas.microsoft.com/office/powerpoint/2010/main" val="2910844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DACFEF1-7A5D-461C-ADFF-3C3E1D781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6" y="-590947"/>
            <a:ext cx="10719859" cy="8039894"/>
          </a:xfrm>
        </p:spPr>
      </p:pic>
    </p:spTree>
    <p:extLst>
      <p:ext uri="{BB962C8B-B14F-4D97-AF65-F5344CB8AC3E}">
        <p14:creationId xmlns:p14="http://schemas.microsoft.com/office/powerpoint/2010/main" val="226579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7140BE6-1655-42BA-9FF2-9E2631191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" y="-197251"/>
            <a:ext cx="9939610" cy="7454708"/>
          </a:xfrm>
        </p:spPr>
      </p:pic>
    </p:spTree>
    <p:extLst>
      <p:ext uri="{BB962C8B-B14F-4D97-AF65-F5344CB8AC3E}">
        <p14:creationId xmlns:p14="http://schemas.microsoft.com/office/powerpoint/2010/main" val="3312877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962439C-3473-4194-9554-C66D95AF9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23" y="0"/>
            <a:ext cx="8875753" cy="6858000"/>
          </a:xfrm>
        </p:spPr>
      </p:pic>
    </p:spTree>
    <p:extLst>
      <p:ext uri="{BB962C8B-B14F-4D97-AF65-F5344CB8AC3E}">
        <p14:creationId xmlns:p14="http://schemas.microsoft.com/office/powerpoint/2010/main" val="2080301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FB0BE-CF1E-44C3-8CD9-8200DA74F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606675"/>
            <a:ext cx="10515600" cy="435133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63406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6EDFB7A-4566-42EA-BFC2-A0408A8FF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31" y="-28503"/>
            <a:ext cx="8911944" cy="6886503"/>
          </a:xfrm>
        </p:spPr>
      </p:pic>
    </p:spTree>
    <p:extLst>
      <p:ext uri="{BB962C8B-B14F-4D97-AF65-F5344CB8AC3E}">
        <p14:creationId xmlns:p14="http://schemas.microsoft.com/office/powerpoint/2010/main" val="313081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CA5EA44-2012-4BF0-9658-3EF4139D3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33"/>
                    </a14:imgEffect>
                    <a14:imgEffect>
                      <a14:saturation sat="122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38" y="-220772"/>
            <a:ext cx="9732724" cy="7299543"/>
          </a:xfrm>
        </p:spPr>
      </p:pic>
    </p:spTree>
    <p:extLst>
      <p:ext uri="{BB962C8B-B14F-4D97-AF65-F5344CB8AC3E}">
        <p14:creationId xmlns:p14="http://schemas.microsoft.com/office/powerpoint/2010/main" val="46409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99A12F4-1AF6-4359-99AD-2A1333CAD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49" y="-21786"/>
            <a:ext cx="8903251" cy="68797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E3060-2B68-4F15-90DF-276C30D475CB}"/>
              </a:ext>
            </a:extLst>
          </p:cNvPr>
          <p:cNvSpPr txBox="1"/>
          <p:nvPr/>
        </p:nvSpPr>
        <p:spPr>
          <a:xfrm>
            <a:off x="400050" y="1524000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Rahab hid them under flax reeds.</a:t>
            </a:r>
          </a:p>
        </p:txBody>
      </p:sp>
    </p:spTree>
    <p:extLst>
      <p:ext uri="{BB962C8B-B14F-4D97-AF65-F5344CB8AC3E}">
        <p14:creationId xmlns:p14="http://schemas.microsoft.com/office/powerpoint/2010/main" val="205854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E698ED4-C469-46F4-8118-957E1C103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6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7" y="-278704"/>
            <a:ext cx="9991594" cy="7493696"/>
          </a:xfrm>
        </p:spPr>
      </p:pic>
    </p:spTree>
    <p:extLst>
      <p:ext uri="{BB962C8B-B14F-4D97-AF65-F5344CB8AC3E}">
        <p14:creationId xmlns:p14="http://schemas.microsoft.com/office/powerpoint/2010/main" val="29844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2A588C-1733-4E09-BB88-45A52A2C3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91" y="-457201"/>
            <a:ext cx="9867900" cy="74009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EB06A-4EFE-4BA4-92FB-5F3DE0B08814}"/>
              </a:ext>
            </a:extLst>
          </p:cNvPr>
          <p:cNvSpPr txBox="1"/>
          <p:nvPr/>
        </p:nvSpPr>
        <p:spPr>
          <a:xfrm>
            <a:off x="381000" y="2162174"/>
            <a:ext cx="2009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Getting back safely.</a:t>
            </a:r>
          </a:p>
        </p:txBody>
      </p:sp>
    </p:spTree>
    <p:extLst>
      <p:ext uri="{BB962C8B-B14F-4D97-AF65-F5344CB8AC3E}">
        <p14:creationId xmlns:p14="http://schemas.microsoft.com/office/powerpoint/2010/main" val="187229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2250B95B-419F-4284-9ACB-41F85DA47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2" y="0"/>
            <a:ext cx="8875058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D1FA9-9374-45BD-B923-1D27CDA2585D}"/>
              </a:ext>
            </a:extLst>
          </p:cNvPr>
          <p:cNvSpPr txBox="1"/>
          <p:nvPr/>
        </p:nvSpPr>
        <p:spPr>
          <a:xfrm>
            <a:off x="390525" y="2257425"/>
            <a:ext cx="2466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Crossing the Jordan River.</a:t>
            </a:r>
          </a:p>
        </p:txBody>
      </p:sp>
    </p:spTree>
    <p:extLst>
      <p:ext uri="{BB962C8B-B14F-4D97-AF65-F5344CB8AC3E}">
        <p14:creationId xmlns:p14="http://schemas.microsoft.com/office/powerpoint/2010/main" val="323944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39B01F0-BD81-4351-9BFD-54A4D5B38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48" y="0"/>
            <a:ext cx="8875058" cy="6858000"/>
          </a:xfrm>
        </p:spPr>
      </p:pic>
    </p:spTree>
    <p:extLst>
      <p:ext uri="{BB962C8B-B14F-4D97-AF65-F5344CB8AC3E}">
        <p14:creationId xmlns:p14="http://schemas.microsoft.com/office/powerpoint/2010/main" val="2026384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12594</TotalTime>
  <Words>38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The Joshua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Joshua Story</dc:title>
  <dc:creator>Sandra Alexis McTiernan</dc:creator>
  <cp:lastModifiedBy>Sandra Alexis McTiernan</cp:lastModifiedBy>
  <cp:revision>11</cp:revision>
  <dcterms:created xsi:type="dcterms:W3CDTF">2021-04-10T08:51:52Z</dcterms:created>
  <dcterms:modified xsi:type="dcterms:W3CDTF">2022-06-10T09:17:17Z</dcterms:modified>
</cp:coreProperties>
</file>