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1pPr>
    <a:lvl2pPr marL="0" marR="0" indent="4572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2pPr>
    <a:lvl3pPr marL="0" marR="0" indent="9144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3pPr>
    <a:lvl4pPr marL="0" marR="0" indent="13716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4pPr>
    <a:lvl5pPr marL="0" marR="0" indent="18288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5pPr>
    <a:lvl6pPr marL="0" marR="0" indent="22860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6pPr>
    <a:lvl7pPr marL="0" marR="0" indent="27432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7pPr>
    <a:lvl8pPr marL="0" marR="0" indent="32004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8pPr>
    <a:lvl9pPr marL="0" marR="0" indent="36576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0" name="Shape 200"/>
          <p:cNvSpPr/>
          <p:nvPr>
            <p:ph type="sldImg"/>
          </p:nvPr>
        </p:nvSpPr>
        <p:spPr>
          <a:xfrm>
            <a:off x="1143000" y="685800"/>
            <a:ext cx="4572000" cy="3429000"/>
          </a:xfrm>
          <a:prstGeom prst="rect">
            <a:avLst/>
          </a:prstGeom>
        </p:spPr>
        <p:txBody>
          <a:bodyPr/>
          <a:lstStyle/>
          <a:p>
            <a:pPr/>
          </a:p>
        </p:txBody>
      </p:sp>
      <p:sp>
        <p:nvSpPr>
          <p:cNvPr id="201" name="Shape 2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prstGeom prst="rect">
            <a:avLst/>
          </a:prstGeom>
        </p:spPr>
        <p:txBody>
          <a:bodyPr/>
          <a:lstStyle/>
          <a:p>
            <a:pPr/>
            <a:r>
              <a:t>Presentation Title</a:t>
            </a:r>
          </a:p>
        </p:txBody>
      </p:sp>
      <p:sp>
        <p:nvSpPr>
          <p:cNvPr id="12" name="Body Level One…"/>
          <p:cNvSpPr txBox="1"/>
          <p:nvPr>
            <p:ph type="body" sz="quarter" idx="1" hasCustomPrompt="1"/>
          </p:nvPr>
        </p:nvSpPr>
        <p:spPr>
          <a:prstGeom prst="rect">
            <a:avLst/>
          </a:prstGeom>
        </p:spPr>
        <p:txBody>
          <a:bodyPr/>
          <a:lstStyle/>
          <a:p>
            <a:pPr/>
            <a:r>
              <a:t>Presentation Subtitle </a:t>
            </a:r>
          </a:p>
          <a:p>
            <a:pPr lvl="1"/>
            <a:r>
              <a:t/>
            </a:r>
          </a:p>
          <a:p>
            <a:pPr lvl="2"/>
            <a:r>
              <a:t/>
            </a:r>
          </a:p>
          <a:p>
            <a:pPr lvl="3"/>
            <a:r>
              <a:t/>
            </a:r>
          </a:p>
          <a:p>
            <a:pPr lvl="4"/>
            <a:r>
              <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07"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08" name="Slide Subtitle"/>
          <p:cNvSpPr txBox="1"/>
          <p:nvPr>
            <p:ph type="body" sz="quarter" idx="22" hasCustomPrompt="1"/>
          </p:nvPr>
        </p:nvSpPr>
        <p:spPr>
          <a:xfrm>
            <a:off x="1295400" y="3543455"/>
            <a:ext cx="21869400" cy="694056"/>
          </a:xfrm>
          <a:prstGeom prst="rect">
            <a:avLst/>
          </a:prstGeom>
        </p:spPr>
        <p:txBody>
          <a:bodyPr/>
          <a:lstStyle/>
          <a:p>
            <a:pPr/>
            <a:r>
              <a:t>Slide Subtitle </a:t>
            </a:r>
          </a:p>
        </p:txBody>
      </p:sp>
      <p:sp>
        <p:nvSpPr>
          <p:cNvPr id="10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10" name="Slide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Slide Title</a:t>
            </a:r>
          </a:p>
        </p:txBody>
      </p:sp>
      <p:sp>
        <p:nvSpPr>
          <p:cNvPr id="11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118"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19" name="Agenda Subtitle"/>
          <p:cNvSpPr txBox="1"/>
          <p:nvPr>
            <p:ph type="body" sz="quarter" idx="22" hasCustomPrompt="1"/>
          </p:nvPr>
        </p:nvSpPr>
        <p:spPr>
          <a:xfrm>
            <a:off x="1295400" y="3543455"/>
            <a:ext cx="21869400" cy="694056"/>
          </a:xfrm>
          <a:prstGeom prst="rect">
            <a:avLst/>
          </a:prstGeom>
        </p:spPr>
        <p:txBody>
          <a:bodyPr/>
          <a:lstStyle/>
          <a:p>
            <a:pPr/>
            <a:r>
              <a:t>Agenda Subtitle</a:t>
            </a:r>
          </a:p>
        </p:txBody>
      </p:sp>
      <p:sp>
        <p:nvSpPr>
          <p:cNvPr id="120" name="Body Level One…"/>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Agenda Topics</a:t>
            </a:r>
          </a:p>
          <a:p>
            <a:pPr lvl="1"/>
            <a:r>
              <a:t/>
            </a:r>
          </a:p>
          <a:p>
            <a:pPr lvl="2"/>
            <a:r>
              <a:t/>
            </a:r>
          </a:p>
          <a:p>
            <a:pPr lvl="3"/>
            <a:r>
              <a:t/>
            </a:r>
          </a:p>
          <a:p>
            <a:pPr lvl="4"/>
            <a:r>
              <a:t/>
            </a:r>
          </a:p>
        </p:txBody>
      </p:sp>
      <p:sp>
        <p:nvSpPr>
          <p:cNvPr id="12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22" name="Agenda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Agenda Title</a:t>
            </a:r>
          </a:p>
        </p:txBody>
      </p:sp>
      <p:sp>
        <p:nvSpPr>
          <p:cNvPr id="12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30" name="Body Level One…"/>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Statement</a:t>
            </a:r>
          </a:p>
          <a:p>
            <a:pPr lvl="1"/>
            <a:r>
              <a:t/>
            </a:r>
          </a:p>
          <a:p>
            <a:pPr lvl="2"/>
            <a:r>
              <a:t/>
            </a:r>
          </a:p>
          <a:p>
            <a:pPr lvl="3"/>
            <a:r>
              <a:t/>
            </a:r>
          </a:p>
          <a:p>
            <a:pPr lvl="4"/>
            <a:r>
              <a:t/>
            </a:r>
          </a:p>
        </p:txBody>
      </p:sp>
      <p:sp>
        <p:nvSpPr>
          <p:cNvPr id="13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FFFF"/>
        </a:solidFill>
      </p:bgPr>
    </p:bg>
    <p:spTree>
      <p:nvGrpSpPr>
        <p:cNvPr id="1" name=""/>
        <p:cNvGrpSpPr/>
        <p:nvPr/>
      </p:nvGrpSpPr>
      <p:grpSpPr>
        <a:xfrm>
          <a:off x="0" y="0"/>
          <a:ext cx="0" cy="0"/>
          <a:chOff x="0" y="0"/>
          <a:chExt cx="0" cy="0"/>
        </a:xfrm>
      </p:grpSpPr>
      <p:sp>
        <p:nvSpPr>
          <p:cNvPr id="138" name="Body Level One…"/>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3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40" name="Fact information"/>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Fact information</a:t>
            </a:r>
          </a:p>
        </p:txBody>
      </p:sp>
      <p:sp>
        <p:nvSpPr>
          <p:cNvPr id="14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FFFFFF"/>
        </a:solidFill>
      </p:bgPr>
    </p:bg>
    <p:spTree>
      <p:nvGrpSpPr>
        <p:cNvPr id="1" name=""/>
        <p:cNvGrpSpPr/>
        <p:nvPr/>
      </p:nvGrpSpPr>
      <p:grpSpPr>
        <a:xfrm>
          <a:off x="0" y="0"/>
          <a:ext cx="0" cy="0"/>
          <a:chOff x="0" y="0"/>
          <a:chExt cx="0" cy="0"/>
        </a:xfrm>
      </p:grpSpPr>
      <p:sp>
        <p:nvSpPr>
          <p:cNvPr id="148" name="Attribution"/>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Attribution </a:t>
            </a:r>
          </a:p>
        </p:txBody>
      </p:sp>
      <p:sp>
        <p:nvSpPr>
          <p:cNvPr id="14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50" name="Body Level One…"/>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“Notable Quote”</a:t>
            </a:r>
          </a:p>
          <a:p>
            <a:pPr lvl="1"/>
            <a:r>
              <a:t/>
            </a:r>
          </a:p>
          <a:p>
            <a:pPr lvl="2"/>
            <a:r>
              <a:t/>
            </a:r>
          </a:p>
          <a:p>
            <a:pPr lvl="3"/>
            <a:r>
              <a:t/>
            </a:r>
          </a:p>
          <a:p>
            <a:pPr lvl="4"/>
            <a:r>
              <a:t/>
            </a:r>
          </a:p>
        </p:txBody>
      </p:sp>
      <p:sp>
        <p:nvSpPr>
          <p:cNvPr id="15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solidFill>
          <a:srgbClr val="FFFFFF"/>
        </a:solidFill>
      </p:bgPr>
    </p:bg>
    <p:spTree>
      <p:nvGrpSpPr>
        <p:cNvPr id="1" name=""/>
        <p:cNvGrpSpPr/>
        <p:nvPr/>
      </p:nvGrpSpPr>
      <p:grpSpPr>
        <a:xfrm>
          <a:off x="0" y="0"/>
          <a:ext cx="0" cy="0"/>
          <a:chOff x="0" y="0"/>
          <a:chExt cx="0" cy="0"/>
        </a:xfrm>
      </p:grpSpPr>
      <p:sp>
        <p:nvSpPr>
          <p:cNvPr id="158" name="Side view of a person wearing a yellow hooded jacket in front of yellow shutters"/>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59" name="View of the back of person with a yellow top looking through an opening in a stone wall"/>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60" name="Person with a big smile wearing a blue top in front of a blue wall"/>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6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68" name="Person in blue jeans and jean jacket against a solid red and purple wall"/>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69"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76"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83" name="Title Text"/>
          <p:cNvSpPr txBox="1"/>
          <p:nvPr>
            <p:ph type="title"/>
          </p:nvPr>
        </p:nvSpPr>
        <p:spPr>
          <a:xfrm>
            <a:off x="3962400" y="549276"/>
            <a:ext cx="16459200" cy="2286002"/>
          </a:xfrm>
          <a:prstGeom prst="rect">
            <a:avLst/>
          </a:prstGeom>
        </p:spPr>
        <p:txBody>
          <a:bodyPr lIns="91437" tIns="91437" rIns="91437" bIns="91437" anchor="ctr"/>
          <a:lstStyle>
            <a:lvl1pPr algn="ctr" defTabSz="1828800">
              <a:lnSpc>
                <a:spcPct val="100000"/>
              </a:lnSpc>
              <a:defRPr b="0" cap="none" spc="0" sz="8800">
                <a:latin typeface="Calibri"/>
                <a:ea typeface="Calibri"/>
                <a:cs typeface="Calibri"/>
                <a:sym typeface="Calibri"/>
              </a:defRPr>
            </a:lvl1pPr>
          </a:lstStyle>
          <a:p>
            <a:pPr/>
            <a:r>
              <a:t>Title Text</a:t>
            </a:r>
          </a:p>
        </p:txBody>
      </p:sp>
      <p:sp>
        <p:nvSpPr>
          <p:cNvPr id="184" name="Body Level One…"/>
          <p:cNvSpPr txBox="1"/>
          <p:nvPr>
            <p:ph type="body" idx="1"/>
          </p:nvPr>
        </p:nvSpPr>
        <p:spPr>
          <a:xfrm>
            <a:off x="3962400" y="3200400"/>
            <a:ext cx="16459200" cy="9051926"/>
          </a:xfrm>
          <a:prstGeom prst="rect">
            <a:avLst/>
          </a:prstGeom>
        </p:spPr>
        <p:txBody>
          <a:bodyPr lIns="91437" tIns="91437" rIns="91437" bIns="91437"/>
          <a:lstStyle>
            <a:lvl1pPr marL="685800" indent="-685800" defTabSz="1828800">
              <a:spcBef>
                <a:spcPts val="1400"/>
              </a:spcBef>
              <a:buSzPct val="100000"/>
              <a:buFont typeface="Arial"/>
              <a:buChar char="•"/>
              <a:defRPr cap="none" spc="0" sz="6400">
                <a:latin typeface="Calibri"/>
                <a:ea typeface="Calibri"/>
                <a:cs typeface="Calibri"/>
                <a:sym typeface="Calibri"/>
              </a:defRPr>
            </a:lvl1pPr>
            <a:lvl2pPr marL="1110342" indent="-653142" defTabSz="1828800">
              <a:spcBef>
                <a:spcPts val="1400"/>
              </a:spcBef>
              <a:buSzPct val="100000"/>
              <a:buFont typeface="Arial"/>
              <a:buChar char="–"/>
              <a:defRPr cap="none" spc="0" sz="6400">
                <a:latin typeface="Calibri"/>
                <a:ea typeface="Calibri"/>
                <a:cs typeface="Calibri"/>
                <a:sym typeface="Calibri"/>
              </a:defRPr>
            </a:lvl2pPr>
            <a:lvl3pPr marL="1524000" indent="-609600" defTabSz="1828800">
              <a:spcBef>
                <a:spcPts val="1400"/>
              </a:spcBef>
              <a:buSzPct val="100000"/>
              <a:buFont typeface="Arial"/>
              <a:buChar char="•"/>
              <a:defRPr cap="none" spc="0" sz="6400">
                <a:latin typeface="Calibri"/>
                <a:ea typeface="Calibri"/>
                <a:cs typeface="Calibri"/>
                <a:sym typeface="Calibri"/>
              </a:defRPr>
            </a:lvl3pPr>
            <a:lvl4pPr marL="2103120" indent="-731520" defTabSz="1828800">
              <a:spcBef>
                <a:spcPts val="1400"/>
              </a:spcBef>
              <a:buSzPct val="100000"/>
              <a:buFont typeface="Arial"/>
              <a:buChar char="–"/>
              <a:defRPr cap="none" spc="0" sz="6400">
                <a:latin typeface="Calibri"/>
                <a:ea typeface="Calibri"/>
                <a:cs typeface="Calibri"/>
                <a:sym typeface="Calibri"/>
              </a:defRPr>
            </a:lvl4pPr>
            <a:lvl5pPr marL="2560320" indent="-731520" defTabSz="1828800">
              <a:spcBef>
                <a:spcPts val="1400"/>
              </a:spcBef>
              <a:buSzPct val="100000"/>
              <a:buFont typeface="Arial"/>
              <a:buChar char="»"/>
              <a:defRPr cap="none" spc="0" sz="6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5" name="Slide Number"/>
          <p:cNvSpPr txBox="1"/>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92" name="Title Text"/>
          <p:cNvSpPr txBox="1"/>
          <p:nvPr>
            <p:ph type="title"/>
          </p:nvPr>
        </p:nvSpPr>
        <p:spPr>
          <a:xfrm>
            <a:off x="4419600" y="4260850"/>
            <a:ext cx="15544800" cy="2940050"/>
          </a:xfrm>
          <a:prstGeom prst="rect">
            <a:avLst/>
          </a:prstGeom>
        </p:spPr>
        <p:txBody>
          <a:bodyPr lIns="91437" tIns="91437" rIns="91437" bIns="91437" anchor="ctr"/>
          <a:lstStyle>
            <a:lvl1pPr algn="ctr" defTabSz="1828800">
              <a:lnSpc>
                <a:spcPct val="100000"/>
              </a:lnSpc>
              <a:defRPr b="0" cap="none" spc="0" sz="8800">
                <a:latin typeface="Calibri"/>
                <a:ea typeface="Calibri"/>
                <a:cs typeface="Calibri"/>
                <a:sym typeface="Calibri"/>
              </a:defRPr>
            </a:lvl1pPr>
          </a:lstStyle>
          <a:p>
            <a:pPr/>
            <a:r>
              <a:t>Title Text</a:t>
            </a:r>
          </a:p>
        </p:txBody>
      </p:sp>
      <p:sp>
        <p:nvSpPr>
          <p:cNvPr id="193" name="Body Level One…"/>
          <p:cNvSpPr txBox="1"/>
          <p:nvPr>
            <p:ph type="body" sz="quarter" idx="1"/>
          </p:nvPr>
        </p:nvSpPr>
        <p:spPr>
          <a:xfrm>
            <a:off x="5791200" y="7772400"/>
            <a:ext cx="12801600" cy="3505200"/>
          </a:xfrm>
          <a:prstGeom prst="rect">
            <a:avLst/>
          </a:prstGeom>
        </p:spPr>
        <p:txBody>
          <a:bodyPr lIns="91437" tIns="91437" rIns="91437" bIns="91437"/>
          <a:lstStyle>
            <a:lvl1pPr algn="ctr" defTabSz="1828800">
              <a:spcBef>
                <a:spcPts val="1400"/>
              </a:spcBef>
              <a:defRPr cap="none" spc="0" sz="6400">
                <a:solidFill>
                  <a:srgbClr val="888888"/>
                </a:solidFill>
                <a:latin typeface="Calibri"/>
                <a:ea typeface="Calibri"/>
                <a:cs typeface="Calibri"/>
                <a:sym typeface="Calibri"/>
              </a:defRPr>
            </a:lvl1pPr>
            <a:lvl2pPr indent="0" algn="ctr" defTabSz="1828800">
              <a:spcBef>
                <a:spcPts val="1400"/>
              </a:spcBef>
              <a:defRPr cap="none" spc="0" sz="6400">
                <a:solidFill>
                  <a:srgbClr val="888888"/>
                </a:solidFill>
                <a:latin typeface="Calibri"/>
                <a:ea typeface="Calibri"/>
                <a:cs typeface="Calibri"/>
                <a:sym typeface="Calibri"/>
              </a:defRPr>
            </a:lvl2pPr>
            <a:lvl3pPr indent="0" algn="ctr" defTabSz="1828800">
              <a:spcBef>
                <a:spcPts val="1400"/>
              </a:spcBef>
              <a:defRPr cap="none" spc="0" sz="6400">
                <a:solidFill>
                  <a:srgbClr val="888888"/>
                </a:solidFill>
                <a:latin typeface="Calibri"/>
                <a:ea typeface="Calibri"/>
                <a:cs typeface="Calibri"/>
                <a:sym typeface="Calibri"/>
              </a:defRPr>
            </a:lvl3pPr>
            <a:lvl4pPr indent="0" algn="ctr" defTabSz="1828800">
              <a:spcBef>
                <a:spcPts val="1400"/>
              </a:spcBef>
              <a:defRPr cap="none" spc="0" sz="6400">
                <a:solidFill>
                  <a:srgbClr val="888888"/>
                </a:solidFill>
                <a:latin typeface="Calibri"/>
                <a:ea typeface="Calibri"/>
                <a:cs typeface="Calibri"/>
                <a:sym typeface="Calibri"/>
              </a:defRPr>
            </a:lvl4pPr>
            <a:lvl5pPr indent="0" algn="ctr" defTabSz="1828800">
              <a:spcBef>
                <a:spcPts val="1400"/>
              </a:spcBef>
              <a:defRPr cap="none" spc="0" sz="6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4" name="Slide Number"/>
          <p:cNvSpPr txBox="1"/>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0" name="Smiling person wearing sunglasses and a yellow top against a teal backgro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 Title"/>
          <p:cNvSpPr txBox="1"/>
          <p:nvPr>
            <p:ph type="title" hasCustomPrompt="1"/>
          </p:nvPr>
        </p:nvSpPr>
        <p:spPr>
          <a:xfrm>
            <a:off x="1295400" y="4384675"/>
            <a:ext cx="21869400" cy="4699000"/>
          </a:xfrm>
          <a:prstGeom prst="rect">
            <a:avLst/>
          </a:prstGeom>
        </p:spPr>
        <p:txBody>
          <a:bodyPr/>
          <a:lstStyle/>
          <a:p>
            <a:pPr/>
            <a:r>
              <a:t>Presentation Title</a:t>
            </a:r>
          </a:p>
        </p:txBody>
      </p:sp>
      <p:sp>
        <p:nvSpPr>
          <p:cNvPr id="22" name="Body Level One…"/>
          <p:cNvSpPr txBox="1"/>
          <p:nvPr>
            <p:ph type="body" sz="quarter" idx="1" hasCustomPrompt="1"/>
          </p:nvPr>
        </p:nvSpPr>
        <p:spPr>
          <a:xfrm>
            <a:off x="1295400" y="9268776"/>
            <a:ext cx="21869400" cy="1422714"/>
          </a:xfrm>
          <a:prstGeom prst="rect">
            <a:avLst/>
          </a:prstGeom>
        </p:spPr>
        <p:txBody>
          <a:bodyPr/>
          <a:lstStyle/>
          <a:p>
            <a:pPr/>
            <a:r>
              <a:t>Presentation Subtitle</a:t>
            </a:r>
          </a:p>
          <a:p>
            <a:pPr lvl="1"/>
            <a:r>
              <a:t/>
            </a:r>
          </a:p>
          <a:p>
            <a:pPr lvl="2"/>
            <a:r>
              <a:t/>
            </a:r>
          </a:p>
          <a:p>
            <a:pPr lvl="3"/>
            <a:r>
              <a:t/>
            </a:r>
          </a:p>
          <a:p>
            <a:pPr lvl="4"/>
            <a:r>
              <a:t/>
            </a:r>
          </a:p>
        </p:txBody>
      </p:sp>
      <p:sp>
        <p:nvSpPr>
          <p:cNvPr id="2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FFFFFF"/>
        </a:solidFill>
      </p:bgPr>
    </p:bg>
    <p:spTree>
      <p:nvGrpSpPr>
        <p:cNvPr id="1" name=""/>
        <p:cNvGrpSpPr/>
        <p:nvPr/>
      </p:nvGrpSpPr>
      <p:grpSpPr>
        <a:xfrm>
          <a:off x="0" y="0"/>
          <a:ext cx="0" cy="0"/>
          <a:chOff x="0" y="0"/>
          <a:chExt cx="0" cy="0"/>
        </a:xfrm>
      </p:grpSpPr>
      <p:sp>
        <p:nvSpPr>
          <p:cNvPr id="30" name="Side view of a person wearing a yellow hooded jacket in front of yellow shutters"/>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Slide Title"/>
          <p:cNvSpPr txBox="1"/>
          <p:nvPr>
            <p:ph type="title" hasCustomPrompt="1"/>
          </p:nvPr>
        </p:nvSpPr>
        <p:spPr>
          <a:xfrm>
            <a:off x="1295400" y="3743016"/>
            <a:ext cx="11442700" cy="5334001"/>
          </a:xfrm>
          <a:prstGeom prst="rect">
            <a:avLst/>
          </a:prstGeom>
        </p:spPr>
        <p:txBody>
          <a:bodyPr/>
          <a:lstStyle/>
          <a:p>
            <a:pPr/>
            <a:r>
              <a:t>Slide Title</a:t>
            </a:r>
          </a:p>
        </p:txBody>
      </p:sp>
      <p:sp>
        <p:nvSpPr>
          <p:cNvPr id="32" name="Body Level One…"/>
          <p:cNvSpPr txBox="1"/>
          <p:nvPr>
            <p:ph type="body" sz="quarter" idx="1" hasCustomPrompt="1"/>
          </p:nvPr>
        </p:nvSpPr>
        <p:spPr>
          <a:xfrm>
            <a:off x="1295400" y="9271000"/>
            <a:ext cx="11442700" cy="3175000"/>
          </a:xfrm>
          <a:prstGeom prst="rect">
            <a:avLst/>
          </a:prstGeom>
        </p:spPr>
        <p:txBody>
          <a:bodyPr/>
          <a:lstStyle/>
          <a:p>
            <a:pPr/>
            <a:r>
              <a:t>Slide Subtitle</a:t>
            </a:r>
          </a:p>
          <a:p>
            <a:pPr lvl="1"/>
            <a:r>
              <a:t/>
            </a:r>
          </a:p>
          <a:p>
            <a:pPr lvl="2"/>
            <a:r>
              <a:t/>
            </a:r>
          </a:p>
          <a:p>
            <a:pPr lvl="3"/>
            <a:r>
              <a:t/>
            </a:r>
          </a:p>
          <a:p>
            <a:pPr lvl="4"/>
            <a:r>
              <a:t/>
            </a:r>
          </a:p>
        </p:txBody>
      </p:sp>
      <p:sp>
        <p:nvSpPr>
          <p:cNvPr id="3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41" name="Slide Subtitle"/>
          <p:cNvSpPr txBox="1"/>
          <p:nvPr>
            <p:ph type="body" sz="quarter" idx="22" hasCustomPrompt="1"/>
          </p:nvPr>
        </p:nvSpPr>
        <p:spPr>
          <a:xfrm>
            <a:off x="1295400" y="3543455"/>
            <a:ext cx="21869400" cy="694056"/>
          </a:xfrm>
          <a:prstGeom prst="rect">
            <a:avLst/>
          </a:prstGeom>
        </p:spPr>
        <p:txBody>
          <a:bodyPr/>
          <a:lstStyle/>
          <a:p>
            <a:pPr/>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43" name="Slide Title"/>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Slide Title</a:t>
            </a:r>
          </a:p>
        </p:txBody>
      </p:sp>
      <p:sp>
        <p:nvSpPr>
          <p:cNvPr id="44" name="Body Level One…"/>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xfrm>
            <a:off x="23558499" y="12981031"/>
            <a:ext cx="361189" cy="404115"/>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52"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53" name="Body Level One…"/>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54"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55"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2" name="Person with a big smile wearing a blue top in front of a blue wall"/>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64"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65"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66"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67"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6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bg>
      <p:bgPr>
        <a:solidFill>
          <a:srgbClr val="FFFFFF"/>
        </a:solidFill>
      </p:bgPr>
    </p:bg>
    <p:spTree>
      <p:nvGrpSpPr>
        <p:cNvPr id="1" name=""/>
        <p:cNvGrpSpPr/>
        <p:nvPr/>
      </p:nvGrpSpPr>
      <p:grpSpPr>
        <a:xfrm>
          <a:off x="0" y="0"/>
          <a:ext cx="0" cy="0"/>
          <a:chOff x="0" y="0"/>
          <a:chExt cx="0" cy="0"/>
        </a:xfrm>
      </p:grpSpPr>
      <p:sp>
        <p:nvSpPr>
          <p:cNvPr id="75"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76"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77" name="Author and Date"/>
          <p:cNvSpPr txBox="1"/>
          <p:nvPr>
            <p:ph type="body" sz="quarter" idx="21"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78"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79" name="Slide Subtitle"/>
          <p:cNvSpPr txBox="1"/>
          <p:nvPr>
            <p:ph type="body" sz="quarter" idx="22"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80"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bg>
      <p:bgPr>
        <a:solidFill>
          <a:srgbClr val="FFFFFF"/>
        </a:solidFill>
      </p:bgPr>
    </p:bg>
    <p:spTree>
      <p:nvGrpSpPr>
        <p:cNvPr id="1" name=""/>
        <p:cNvGrpSpPr/>
        <p:nvPr/>
      </p:nvGrpSpPr>
      <p:grpSpPr>
        <a:xfrm>
          <a:off x="0" y="0"/>
          <a:ext cx="0" cy="0"/>
          <a:chOff x="0" y="0"/>
          <a:chExt cx="0" cy="0"/>
        </a:xfrm>
      </p:grpSpPr>
      <p:sp>
        <p:nvSpPr>
          <p:cNvPr id="87"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88"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89" name="Author and Date"/>
          <p:cNvSpPr txBox="1"/>
          <p:nvPr>
            <p:ph type="body" sz="quarter" idx="21"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90"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91" name="Slide Subtitle"/>
          <p:cNvSpPr txBox="1"/>
          <p:nvPr>
            <p:ph type="body" sz="quarter" idx="22"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92"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Section Titl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Section Title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Body Level One…"/>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 </a:t>
            </a:r>
          </a:p>
          <a:p>
            <a:pPr lvl="1"/>
            <a:r>
              <a:t/>
            </a:r>
          </a:p>
          <a:p>
            <a:pPr lvl="2"/>
            <a:r>
              <a:t/>
            </a:r>
          </a:p>
          <a:p>
            <a:pPr lvl="3"/>
            <a:r>
              <a:t/>
            </a:r>
          </a:p>
          <a:p>
            <a:pPr lvl="4"/>
            <a:r>
              <a:t/>
            </a:r>
          </a:p>
        </p:txBody>
      </p:sp>
      <p:sp>
        <p:nvSpPr>
          <p:cNvPr id="4" name="Slide Number"/>
          <p:cNvSpPr txBox="1"/>
          <p:nvPr>
            <p:ph type="sldNum" sz="quarter" idx="2"/>
          </p:nvPr>
        </p:nvSpPr>
        <p:spPr>
          <a:xfrm>
            <a:off x="23558499" y="12979146"/>
            <a:ext cx="361189" cy="404115"/>
          </a:xfrm>
          <a:prstGeom prst="rect">
            <a:avLst/>
          </a:prstGeom>
          <a:ln w="12700">
            <a:miter lim="400000"/>
          </a:ln>
        </p:spPr>
        <p:txBody>
          <a:bodyPr wrap="none" lIns="50800" tIns="50800" rIns="50800" bIns="50800" anchor="b">
            <a:spAutoFit/>
          </a:bodyPr>
          <a:lstStyle>
            <a:lvl1pPr algn="ctr" defTabSz="3428914">
              <a:spcBef>
                <a:spcPts val="0"/>
              </a:spcBef>
              <a:defRPr sz="1800">
                <a:solidFill>
                  <a:srgbClr val="FFFFFF"/>
                </a:solidFill>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he Bible Story of God’s Creation"/>
          <p:cNvSpPr txBox="1"/>
          <p:nvPr>
            <p:ph type="title"/>
          </p:nvPr>
        </p:nvSpPr>
        <p:spPr>
          <a:xfrm>
            <a:off x="2109671" y="42623"/>
            <a:ext cx="20632942" cy="3287392"/>
          </a:xfrm>
          <a:prstGeom prst="rect">
            <a:avLst/>
          </a:prstGeom>
        </p:spPr>
        <p:txBody>
          <a:bodyPr/>
          <a:lstStyle/>
          <a:p>
            <a:pPr>
              <a:defRPr b="1" sz="8900">
                <a:latin typeface="Times New Roman"/>
                <a:ea typeface="Times New Roman"/>
                <a:cs typeface="Times New Roman"/>
                <a:sym typeface="Times New Roman"/>
              </a:defRPr>
            </a:pPr>
            <a:r>
              <a:t>The Bible Story of God’s Creation</a:t>
            </a:r>
          </a:p>
          <a:p>
            <a:pPr>
              <a:defRPr b="1" sz="4600">
                <a:latin typeface="Times New Roman"/>
                <a:ea typeface="Times New Roman"/>
                <a:cs typeface="Times New Roman"/>
                <a:sym typeface="Times New Roman"/>
              </a:defRPr>
            </a:pPr>
            <a:r>
              <a:t>Illustrated by Sandra McTiernan, paraphrased from NKJV</a:t>
            </a:r>
          </a:p>
        </p:txBody>
      </p:sp>
      <p:pic>
        <p:nvPicPr>
          <p:cNvPr id="204" name="image1.jpeg" descr="image1.jpeg"/>
          <p:cNvPicPr>
            <a:picLocks noChangeAspect="1"/>
          </p:cNvPicPr>
          <p:nvPr/>
        </p:nvPicPr>
        <p:blipFill>
          <a:blip r:embed="rId2">
            <a:extLst/>
          </a:blip>
          <a:stretch>
            <a:fillRect/>
          </a:stretch>
        </p:blipFill>
        <p:spPr>
          <a:xfrm>
            <a:off x="5761306" y="3435925"/>
            <a:ext cx="13329672" cy="1002231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hus the heavens and the Earth were finished. And on the seventh day God rested from all His work which He had made. And God blessed the seventh day, and made it holy. That day is called Sabbath.  A short time after the creation week; God created Eve, a "/>
          <p:cNvSpPr txBox="1"/>
          <p:nvPr>
            <p:ph type="title"/>
          </p:nvPr>
        </p:nvSpPr>
        <p:spPr>
          <a:xfrm>
            <a:off x="676310" y="304799"/>
            <a:ext cx="23246288" cy="3810001"/>
          </a:xfrm>
          <a:prstGeom prst="rect">
            <a:avLst/>
          </a:prstGeom>
        </p:spPr>
        <p:txBody>
          <a:bodyPr/>
          <a:lstStyle/>
          <a:p>
            <a:pPr defTabSz="1280159">
              <a:defRPr b="1" sz="3500">
                <a:latin typeface="Times New Roman"/>
                <a:ea typeface="Times New Roman"/>
                <a:cs typeface="Times New Roman"/>
                <a:sym typeface="Times New Roman"/>
              </a:defRPr>
            </a:pPr>
            <a:r>
              <a:t>Thus the heavens and the Earth were finished. </a:t>
            </a:r>
          </a:p>
          <a:p>
            <a:pPr defTabSz="1280159">
              <a:defRPr b="1" sz="3500">
                <a:latin typeface="Times New Roman"/>
                <a:ea typeface="Times New Roman"/>
                <a:cs typeface="Times New Roman"/>
                <a:sym typeface="Times New Roman"/>
              </a:defRPr>
            </a:pPr>
            <a:r>
              <a:t>And on the seventh day God rested from all His work which He had made. </a:t>
            </a:r>
          </a:p>
          <a:p>
            <a:pPr defTabSz="1280159">
              <a:defRPr b="1" sz="3500">
                <a:latin typeface="Times New Roman"/>
                <a:ea typeface="Times New Roman"/>
                <a:cs typeface="Times New Roman"/>
                <a:sym typeface="Times New Roman"/>
              </a:defRPr>
            </a:pPr>
            <a:r>
              <a:t>And God blessed the seventh day, and made it holy. That day is called Sabbath. </a:t>
            </a:r>
            <a:br/>
            <a:r>
              <a:t>A short time after the creation week; God created Eve, a woman, from Adam’s rib. After that, Sabbath was a day that Adam and Eve walked hand-in-hand with Jesus in the garden. Today we can spend Sabbath going to church, </a:t>
            </a:r>
          </a:p>
          <a:p>
            <a:pPr defTabSz="1280159">
              <a:defRPr b="1" sz="3500">
                <a:latin typeface="Times New Roman"/>
                <a:ea typeface="Times New Roman"/>
                <a:cs typeface="Times New Roman"/>
                <a:sym typeface="Times New Roman"/>
              </a:defRPr>
            </a:pPr>
            <a:r>
              <a:t>studying the Bible, keeping company with other Christians, and being with our families.</a:t>
            </a:r>
          </a:p>
          <a:p>
            <a:pPr defTabSz="1280159">
              <a:defRPr b="1" sz="3500">
                <a:latin typeface="Times New Roman"/>
                <a:ea typeface="Times New Roman"/>
                <a:cs typeface="Times New Roman"/>
                <a:sym typeface="Times New Roman"/>
              </a:defRPr>
            </a:pPr>
            <a:r>
              <a:t> We get a special blessing from obeying God’s Sabbath commandment.  Amen! </a:t>
            </a:r>
          </a:p>
        </p:txBody>
      </p:sp>
      <p:pic>
        <p:nvPicPr>
          <p:cNvPr id="231" name="image9.jpeg" descr="image9.jpeg"/>
          <p:cNvPicPr>
            <a:picLocks noChangeAspect="1"/>
          </p:cNvPicPr>
          <p:nvPr/>
        </p:nvPicPr>
        <p:blipFill>
          <a:blip r:embed="rId2">
            <a:extLst/>
          </a:blip>
          <a:stretch>
            <a:fillRect/>
          </a:stretch>
        </p:blipFill>
        <p:spPr>
          <a:xfrm>
            <a:off x="5943600" y="4267200"/>
            <a:ext cx="12344400" cy="92068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d can do anything!"/>
          <p:cNvSpPr txBox="1"/>
          <p:nvPr>
            <p:ph type="title"/>
          </p:nvPr>
        </p:nvSpPr>
        <p:spPr>
          <a:xfrm>
            <a:off x="3962400" y="549276"/>
            <a:ext cx="16154400" cy="1736726"/>
          </a:xfrm>
          <a:prstGeom prst="rect">
            <a:avLst/>
          </a:prstGeom>
        </p:spPr>
        <p:txBody>
          <a:bodyPr/>
          <a:lstStyle>
            <a:lvl1pPr>
              <a:defRPr b="1" sz="10800">
                <a:latin typeface="Times New Roman"/>
                <a:ea typeface="Times New Roman"/>
                <a:cs typeface="Times New Roman"/>
                <a:sym typeface="Times New Roman"/>
              </a:defRPr>
            </a:lvl1pPr>
          </a:lstStyle>
          <a:p>
            <a:pPr/>
            <a:r>
              <a:t>God can do anything!</a:t>
            </a:r>
          </a:p>
        </p:txBody>
      </p:sp>
      <p:pic>
        <p:nvPicPr>
          <p:cNvPr id="207" name="image2.jpeg" descr="image2.jpeg"/>
          <p:cNvPicPr>
            <a:picLocks noChangeAspect="1"/>
          </p:cNvPicPr>
          <p:nvPr/>
        </p:nvPicPr>
        <p:blipFill>
          <a:blip r:embed="rId2">
            <a:extLst/>
          </a:blip>
          <a:stretch>
            <a:fillRect/>
          </a:stretch>
        </p:blipFill>
        <p:spPr>
          <a:xfrm>
            <a:off x="5181600" y="2590800"/>
            <a:ext cx="13922690" cy="99663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In the beginning, God created the heaven and the Earth. All things were made by God through Jesus Christ.  (Hebrews 1:2)                                  This is the story of how it began:  The Earth had no shape at first and it was empty. It was dark an"/>
          <p:cNvSpPr txBox="1"/>
          <p:nvPr>
            <p:ph type="title"/>
          </p:nvPr>
        </p:nvSpPr>
        <p:spPr>
          <a:xfrm>
            <a:off x="1284800" y="549276"/>
            <a:ext cx="22053100" cy="3373900"/>
          </a:xfrm>
          <a:prstGeom prst="rect">
            <a:avLst/>
          </a:prstGeom>
        </p:spPr>
        <p:txBody>
          <a:bodyPr/>
          <a:lstStyle/>
          <a:p>
            <a:pPr defTabSz="1164943">
              <a:defRPr b="1" sz="4368">
                <a:latin typeface="Times New Roman"/>
                <a:ea typeface="Times New Roman"/>
                <a:cs typeface="Times New Roman"/>
                <a:sym typeface="Times New Roman"/>
              </a:defRPr>
            </a:pPr>
            <a:r>
              <a:t>In the beginning, God created the heaven and the Earth. All things were made by God through Jesus Christ.  (Hebrews 1:2)  </a:t>
            </a:r>
            <a:br/>
            <a:r>
              <a:t>This is the story of how it began: </a:t>
            </a:r>
            <a:br/>
            <a:r>
              <a:t>The Earth had no shape at first and it was empty. It was dark and deep. </a:t>
            </a:r>
          </a:p>
          <a:p>
            <a:pPr defTabSz="1164943">
              <a:defRPr b="1" sz="4368">
                <a:latin typeface="Times New Roman"/>
                <a:ea typeface="Times New Roman"/>
                <a:cs typeface="Times New Roman"/>
                <a:sym typeface="Times New Roman"/>
              </a:defRPr>
            </a:pPr>
            <a:r>
              <a:t>The Holy Spirit moved over the waters. </a:t>
            </a:r>
          </a:p>
        </p:txBody>
      </p:sp>
      <p:pic>
        <p:nvPicPr>
          <p:cNvPr id="210" name="image1.jpeg" descr="image1.jpeg"/>
          <p:cNvPicPr>
            <a:picLocks noChangeAspect="1"/>
          </p:cNvPicPr>
          <p:nvPr/>
        </p:nvPicPr>
        <p:blipFill>
          <a:blip r:embed="rId2">
            <a:extLst/>
          </a:blip>
          <a:stretch>
            <a:fillRect/>
          </a:stretch>
        </p:blipFill>
        <p:spPr>
          <a:xfrm>
            <a:off x="6291819" y="4199855"/>
            <a:ext cx="12039063" cy="90519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And God said, “Let there be light;” and there was light.  God then divided the light from the darkness. He called the light day, and the darkness he called night.                       This was the first day of creation."/>
          <p:cNvSpPr txBox="1"/>
          <p:nvPr>
            <p:ph type="title"/>
          </p:nvPr>
        </p:nvSpPr>
        <p:spPr>
          <a:xfrm>
            <a:off x="1206324" y="304798"/>
            <a:ext cx="22092498" cy="3272002"/>
          </a:xfrm>
          <a:prstGeom prst="rect">
            <a:avLst/>
          </a:prstGeom>
        </p:spPr>
        <p:txBody>
          <a:bodyPr/>
          <a:lstStyle/>
          <a:p>
            <a:pPr defTabSz="1572767">
              <a:defRPr b="1" sz="5000">
                <a:latin typeface="Times New Roman"/>
                <a:ea typeface="Times New Roman"/>
                <a:cs typeface="Times New Roman"/>
                <a:sym typeface="Times New Roman"/>
              </a:defRPr>
            </a:pPr>
            <a:r>
              <a:t>And God said, “Let there be light;” and there was light. </a:t>
            </a:r>
            <a:br/>
            <a:r>
              <a:t>God then divided the light from the darkness. </a:t>
            </a:r>
          </a:p>
          <a:p>
            <a:pPr defTabSz="1572767">
              <a:defRPr b="1" sz="5000">
                <a:latin typeface="Times New Roman"/>
                <a:ea typeface="Times New Roman"/>
                <a:cs typeface="Times New Roman"/>
                <a:sym typeface="Times New Roman"/>
              </a:defRPr>
            </a:pPr>
            <a:r>
              <a:t>He called the light day, and the darkness he called night. </a:t>
            </a:r>
            <a:br/>
            <a:r>
              <a:t>This was the first day of creation. </a:t>
            </a:r>
          </a:p>
        </p:txBody>
      </p:sp>
      <p:pic>
        <p:nvPicPr>
          <p:cNvPr id="213" name="image3.jpeg" descr="image3.jpeg"/>
          <p:cNvPicPr>
            <a:picLocks noChangeAspect="1"/>
          </p:cNvPicPr>
          <p:nvPr/>
        </p:nvPicPr>
        <p:blipFill>
          <a:blip r:embed="rId2">
            <a:extLst/>
          </a:blip>
          <a:stretch>
            <a:fillRect/>
          </a:stretch>
        </p:blipFill>
        <p:spPr>
          <a:xfrm>
            <a:off x="5880125" y="3776811"/>
            <a:ext cx="13041088" cy="95091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And God said, “Let there be sky.” And it was so. God separated the sky from the waters. He called the sky heaven.                              This was the second day."/>
          <p:cNvSpPr txBox="1"/>
          <p:nvPr>
            <p:ph type="title"/>
          </p:nvPr>
        </p:nvSpPr>
        <p:spPr>
          <a:xfrm>
            <a:off x="1721195" y="306983"/>
            <a:ext cx="21850205" cy="3452035"/>
          </a:xfrm>
          <a:prstGeom prst="rect">
            <a:avLst/>
          </a:prstGeom>
        </p:spPr>
        <p:txBody>
          <a:bodyPr/>
          <a:lstStyle/>
          <a:p>
            <a:pPr defTabSz="1737360">
              <a:defRPr b="1" sz="5900">
                <a:latin typeface="Times New Roman"/>
                <a:ea typeface="Times New Roman"/>
                <a:cs typeface="Times New Roman"/>
                <a:sym typeface="Times New Roman"/>
              </a:defRPr>
            </a:pPr>
            <a:r>
              <a:t>And God said, “Let there be sky.” And it was so. </a:t>
            </a:r>
          </a:p>
          <a:p>
            <a:pPr defTabSz="1737360">
              <a:defRPr b="1" sz="5900">
                <a:latin typeface="Times New Roman"/>
                <a:ea typeface="Times New Roman"/>
                <a:cs typeface="Times New Roman"/>
                <a:sym typeface="Times New Roman"/>
              </a:defRPr>
            </a:pPr>
            <a:r>
              <a:t>God separated the sky from the waters. He called the sky heaven.  </a:t>
            </a:r>
            <a:br/>
            <a:r>
              <a:t>This was the second day. </a:t>
            </a:r>
          </a:p>
        </p:txBody>
      </p:sp>
      <p:pic>
        <p:nvPicPr>
          <p:cNvPr id="216" name="image4.jpeg" descr="image4.jpeg"/>
          <p:cNvPicPr>
            <a:picLocks noChangeAspect="1"/>
          </p:cNvPicPr>
          <p:nvPr/>
        </p:nvPicPr>
        <p:blipFill>
          <a:blip r:embed="rId2">
            <a:extLst/>
          </a:blip>
          <a:stretch>
            <a:fillRect/>
          </a:stretch>
        </p:blipFill>
        <p:spPr>
          <a:xfrm>
            <a:off x="6016897" y="3745557"/>
            <a:ext cx="13258801" cy="97010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And God said, “Let the waters be gathered together in one place, and let the dry land appear;” and it was so.  He called the dry land earth; and the gathering together of the waters He called seas; and God saw that it was good. And God said, “Let the ear"/>
          <p:cNvSpPr txBox="1"/>
          <p:nvPr>
            <p:ph type="title"/>
          </p:nvPr>
        </p:nvSpPr>
        <p:spPr>
          <a:xfrm>
            <a:off x="1054892" y="304800"/>
            <a:ext cx="22715306" cy="3745558"/>
          </a:xfrm>
          <a:prstGeom prst="rect">
            <a:avLst/>
          </a:prstGeom>
        </p:spPr>
        <p:txBody>
          <a:bodyPr/>
          <a:lstStyle/>
          <a:p>
            <a:pPr defTabSz="931956">
              <a:defRPr b="1" sz="4032">
                <a:latin typeface="Times New Roman"/>
                <a:ea typeface="Times New Roman"/>
                <a:cs typeface="Times New Roman"/>
                <a:sym typeface="Times New Roman"/>
              </a:defRPr>
            </a:pPr>
            <a:r>
              <a:t>And God said, “Let the waters be gathered together in one place, and let the dry land appear;” </a:t>
            </a:r>
          </a:p>
          <a:p>
            <a:pPr defTabSz="931956">
              <a:defRPr b="1" sz="4032">
                <a:latin typeface="Times New Roman"/>
                <a:ea typeface="Times New Roman"/>
                <a:cs typeface="Times New Roman"/>
                <a:sym typeface="Times New Roman"/>
              </a:defRPr>
            </a:pPr>
            <a:r>
              <a:t>and it was so. </a:t>
            </a:r>
            <a:br/>
            <a:r>
              <a:t>He called the dry land earth; and the gathering together of the waters He called seas; and God saw that it was good. And God said, “Let the earth bring forth grass and fruit trees full of fruit;” and it was so. </a:t>
            </a:r>
            <a:br/>
            <a:r>
              <a:t>This was the third day. </a:t>
            </a:r>
          </a:p>
        </p:txBody>
      </p:sp>
      <p:pic>
        <p:nvPicPr>
          <p:cNvPr id="219" name="image5.jpeg" descr="image5.jpeg"/>
          <p:cNvPicPr>
            <a:picLocks noChangeAspect="1"/>
          </p:cNvPicPr>
          <p:nvPr/>
        </p:nvPicPr>
        <p:blipFill>
          <a:blip r:embed="rId2">
            <a:extLst/>
          </a:blip>
          <a:stretch>
            <a:fillRect/>
          </a:stretch>
        </p:blipFill>
        <p:spPr>
          <a:xfrm>
            <a:off x="5880260" y="4203725"/>
            <a:ext cx="12928280" cy="938378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And God said, “Let there be lights in the heaven to separate the day from the night; and let them be for signs of seasons, days, and years. Let them be for light in the sky to shed light on the Earth;” and it was so. And God made two great lights; the gr"/>
          <p:cNvSpPr txBox="1"/>
          <p:nvPr>
            <p:ph type="title"/>
          </p:nvPr>
        </p:nvSpPr>
        <p:spPr>
          <a:xfrm>
            <a:off x="721740" y="304800"/>
            <a:ext cx="23109031" cy="4002743"/>
          </a:xfrm>
          <a:prstGeom prst="rect">
            <a:avLst/>
          </a:prstGeom>
        </p:spPr>
        <p:txBody>
          <a:bodyPr/>
          <a:lstStyle/>
          <a:p>
            <a:pPr defTabSz="1348008">
              <a:defRPr b="1" sz="4374">
                <a:latin typeface="Times New Roman"/>
                <a:ea typeface="Times New Roman"/>
                <a:cs typeface="Times New Roman"/>
                <a:sym typeface="Times New Roman"/>
              </a:defRPr>
            </a:pPr>
            <a:r>
              <a:t>And God said, “Let there be lights in the heaven to separate the day from the night; and let them be for signs of seasons, days, and years. Let them be for light in the sky to shed light on the Earth;” and it was so. And God made two great lights; the greater light to rule the day, and the smaller light to rule the night. </a:t>
            </a:r>
          </a:p>
          <a:p>
            <a:pPr defTabSz="1348008">
              <a:defRPr b="1" sz="4374">
                <a:latin typeface="Times New Roman"/>
                <a:ea typeface="Times New Roman"/>
                <a:cs typeface="Times New Roman"/>
                <a:sym typeface="Times New Roman"/>
              </a:defRPr>
            </a:pPr>
            <a:r>
              <a:t>He made the stars also. God set them in the heavens. And God saw that it was good.  </a:t>
            </a:r>
          </a:p>
          <a:p>
            <a:pPr defTabSz="1348008">
              <a:defRPr b="1" sz="4374">
                <a:latin typeface="Times New Roman"/>
                <a:ea typeface="Times New Roman"/>
                <a:cs typeface="Times New Roman"/>
                <a:sym typeface="Times New Roman"/>
              </a:defRPr>
            </a:pPr>
            <a:r>
              <a:t>This was the fourth day. </a:t>
            </a:r>
          </a:p>
        </p:txBody>
      </p:sp>
      <p:pic>
        <p:nvPicPr>
          <p:cNvPr id="222" name="image6.jpeg" descr="image6.jpeg"/>
          <p:cNvPicPr>
            <a:picLocks noChangeAspect="1"/>
          </p:cNvPicPr>
          <p:nvPr/>
        </p:nvPicPr>
        <p:blipFill>
          <a:blip r:embed="rId2">
            <a:extLst/>
          </a:blip>
          <a:stretch>
            <a:fillRect/>
          </a:stretch>
        </p:blipFill>
        <p:spPr>
          <a:xfrm>
            <a:off x="6048159" y="4386411"/>
            <a:ext cx="12287682" cy="90519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And God said, “Let the waters bring forth all kinds of fish and moving creatures. And let birds fly above the Earth in the open sky.” And God created great whales, and every living creature that moves; and God saw that it was good. Then God blessed them "/>
          <p:cNvSpPr txBox="1"/>
          <p:nvPr>
            <p:ph type="title"/>
          </p:nvPr>
        </p:nvSpPr>
        <p:spPr>
          <a:xfrm>
            <a:off x="736883" y="152400"/>
            <a:ext cx="22910234" cy="4097723"/>
          </a:xfrm>
          <a:prstGeom prst="rect">
            <a:avLst/>
          </a:prstGeom>
        </p:spPr>
        <p:txBody>
          <a:bodyPr/>
          <a:lstStyle/>
          <a:p>
            <a:pPr defTabSz="1499616">
              <a:defRPr b="1" sz="4592">
                <a:latin typeface="Times New Roman"/>
                <a:ea typeface="Times New Roman"/>
                <a:cs typeface="Times New Roman"/>
                <a:sym typeface="Times New Roman"/>
              </a:defRPr>
            </a:pPr>
            <a:r>
              <a:t>And God said, “Let the waters bring forth all kinds of fish and moving creatures. And let birds fly above the Earth in the open sky.” And God created great whales, and every living creature that moves; and God saw that it was good. Then God blessed them all, saying, “Be fruitful, and multiply.” (Make baby animals, and let them fill the waters and the skies.)                                    </a:t>
            </a:r>
            <a:br/>
            <a:r>
              <a:t>This was the fifth day. </a:t>
            </a:r>
          </a:p>
        </p:txBody>
      </p:sp>
      <p:pic>
        <p:nvPicPr>
          <p:cNvPr id="225" name="image7.jpeg" descr="image7.jpeg"/>
          <p:cNvPicPr>
            <a:picLocks noChangeAspect="1"/>
          </p:cNvPicPr>
          <p:nvPr/>
        </p:nvPicPr>
        <p:blipFill>
          <a:blip r:embed="rId2">
            <a:extLst/>
          </a:blip>
          <a:stretch>
            <a:fillRect/>
          </a:stretch>
        </p:blipFill>
        <p:spPr>
          <a:xfrm>
            <a:off x="6000750" y="4295551"/>
            <a:ext cx="12382500" cy="92043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And God said, “Let the earth bring forth cows and creeping things, [and four-legged beasts;]” and it was so.   And God saw that it was good.  And God said, “Let Us make man in Our image, after Our likeness.” From the dust of the ground, God created Adam "/>
          <p:cNvSpPr txBox="1"/>
          <p:nvPr>
            <p:ph type="title"/>
          </p:nvPr>
        </p:nvSpPr>
        <p:spPr>
          <a:xfrm>
            <a:off x="782313" y="230051"/>
            <a:ext cx="22819374" cy="3973424"/>
          </a:xfrm>
          <a:prstGeom prst="rect">
            <a:avLst/>
          </a:prstGeom>
        </p:spPr>
        <p:txBody>
          <a:bodyPr/>
          <a:lstStyle/>
          <a:p>
            <a:pPr defTabSz="1432316">
              <a:defRPr b="1" sz="3607">
                <a:latin typeface="Times New Roman"/>
                <a:ea typeface="Times New Roman"/>
                <a:cs typeface="Times New Roman"/>
                <a:sym typeface="Times New Roman"/>
              </a:defRPr>
            </a:pPr>
            <a:r>
              <a:t>And God said, “Let the earth bring forth cows and creeping things, [and four-legged beasts;]” </a:t>
            </a:r>
          </a:p>
          <a:p>
            <a:pPr defTabSz="1432316">
              <a:defRPr b="1" sz="3607">
                <a:latin typeface="Times New Roman"/>
                <a:ea typeface="Times New Roman"/>
                <a:cs typeface="Times New Roman"/>
                <a:sym typeface="Times New Roman"/>
              </a:defRPr>
            </a:pPr>
            <a:r>
              <a:t>and it was so.   And God saw that it was good. </a:t>
            </a:r>
            <a:br/>
            <a:r>
              <a:t>And God said, “Let Us make man in Our image, after Our likeness.” From the dust of the ground, God created Adam to look like Himself. He put Adam in the Garden of Eden with the plants and animals. God said, “See here, I have given you every plant that makes seed and every fruit for food.” </a:t>
            </a:r>
          </a:p>
          <a:p>
            <a:pPr defTabSz="1432316">
              <a:defRPr b="1" sz="3607">
                <a:latin typeface="Times New Roman"/>
                <a:ea typeface="Times New Roman"/>
                <a:cs typeface="Times New Roman"/>
                <a:sym typeface="Times New Roman"/>
              </a:defRPr>
            </a:pPr>
            <a:r>
              <a:t>And God saw everything that He had made; and, behold, it was very good.</a:t>
            </a:r>
          </a:p>
          <a:p>
            <a:pPr defTabSz="1432316">
              <a:defRPr b="1" sz="3607">
                <a:latin typeface="Times New Roman"/>
                <a:ea typeface="Times New Roman"/>
                <a:cs typeface="Times New Roman"/>
                <a:sym typeface="Times New Roman"/>
              </a:defRPr>
            </a:pPr>
            <a:r>
              <a:t>And this was the sixth day. </a:t>
            </a:r>
          </a:p>
        </p:txBody>
      </p:sp>
      <p:pic>
        <p:nvPicPr>
          <p:cNvPr id="228" name="image8.jpeg" descr="image8.jpeg"/>
          <p:cNvPicPr>
            <a:picLocks noChangeAspect="1"/>
          </p:cNvPicPr>
          <p:nvPr/>
        </p:nvPicPr>
        <p:blipFill>
          <a:blip r:embed="rId2">
            <a:extLst/>
          </a:blip>
          <a:stretch>
            <a:fillRect/>
          </a:stretch>
        </p:blipFill>
        <p:spPr>
          <a:xfrm>
            <a:off x="5943600" y="4267200"/>
            <a:ext cx="12399900" cy="90519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